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 id="2147483672" r:id="rId2"/>
  </p:sldMasterIdLst>
  <p:notesMasterIdLst>
    <p:notesMasterId r:id="rId14"/>
  </p:notes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01"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3279f91cf9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3279f91cf9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284e8f78e90_0_4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284e8f78e90_0_4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284e8f78e90_0_5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284e8f78e90_0_5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84e8f78e9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84e8f78e9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284e8f78e90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g284e8f78e90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84e8f78e90_0_2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g284e8f78e90_0_2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84e8f78e90_0_5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84e8f78e90_0_5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284e8f78e90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g284e8f78e90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284e8f78e90_0_4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8" name="Google Shape;178;g284e8f78e90_0_4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8a5572214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g28a5572214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28a55722145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2" name="Google Shape;192;g28a55722145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Rubrik och innehåll"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1200"/>
              </a:spcBef>
              <a:spcAft>
                <a:spcPts val="0"/>
              </a:spcAft>
              <a:buClr>
                <a:schemeClr val="dk1"/>
              </a:buClr>
              <a:buSzPts val="1400"/>
              <a:buChar char="○"/>
              <a:defRPr/>
            </a:lvl2pPr>
            <a:lvl3pPr marL="1371600" lvl="2" indent="-317500" algn="l" rtl="0">
              <a:lnSpc>
                <a:spcPct val="90000"/>
              </a:lnSpc>
              <a:spcBef>
                <a:spcPts val="1200"/>
              </a:spcBef>
              <a:spcAft>
                <a:spcPts val="0"/>
              </a:spcAft>
              <a:buClr>
                <a:schemeClr val="dk1"/>
              </a:buClr>
              <a:buSzPts val="1400"/>
              <a:buChar char="■"/>
              <a:defRPr/>
            </a:lvl3pPr>
            <a:lvl4pPr marL="1828800" lvl="3" indent="-317500" algn="l" rtl="0">
              <a:lnSpc>
                <a:spcPct val="90000"/>
              </a:lnSpc>
              <a:spcBef>
                <a:spcPts val="1200"/>
              </a:spcBef>
              <a:spcAft>
                <a:spcPts val="0"/>
              </a:spcAft>
              <a:buClr>
                <a:schemeClr val="dk1"/>
              </a:buClr>
              <a:buSzPts val="1400"/>
              <a:buChar char="●"/>
              <a:defRPr/>
            </a:lvl4pPr>
            <a:lvl5pPr marL="2286000" lvl="4" indent="-317500" algn="l" rtl="0">
              <a:lnSpc>
                <a:spcPct val="90000"/>
              </a:lnSpc>
              <a:spcBef>
                <a:spcPts val="1200"/>
              </a:spcBef>
              <a:spcAft>
                <a:spcPts val="0"/>
              </a:spcAft>
              <a:buClr>
                <a:schemeClr val="dk1"/>
              </a:buClr>
              <a:buSzPts val="1400"/>
              <a:buChar char="○"/>
              <a:defRPr/>
            </a:lvl5pPr>
            <a:lvl6pPr marL="2743200" lvl="5" indent="-317500" algn="l" rtl="0">
              <a:lnSpc>
                <a:spcPct val="90000"/>
              </a:lnSpc>
              <a:spcBef>
                <a:spcPts val="1200"/>
              </a:spcBef>
              <a:spcAft>
                <a:spcPts val="0"/>
              </a:spcAft>
              <a:buClr>
                <a:schemeClr val="dk1"/>
              </a:buClr>
              <a:buSzPts val="1400"/>
              <a:buChar char="■"/>
              <a:defRPr/>
            </a:lvl6pPr>
            <a:lvl7pPr marL="3200400" lvl="6" indent="-317500" algn="l" rtl="0">
              <a:lnSpc>
                <a:spcPct val="90000"/>
              </a:lnSpc>
              <a:spcBef>
                <a:spcPts val="1200"/>
              </a:spcBef>
              <a:spcAft>
                <a:spcPts val="0"/>
              </a:spcAft>
              <a:buClr>
                <a:schemeClr val="dk1"/>
              </a:buClr>
              <a:buSzPts val="1400"/>
              <a:buChar char="●"/>
              <a:defRPr/>
            </a:lvl7pPr>
            <a:lvl8pPr marL="3657600" lvl="7" indent="-317500" algn="l" rtl="0">
              <a:lnSpc>
                <a:spcPct val="90000"/>
              </a:lnSpc>
              <a:spcBef>
                <a:spcPts val="1200"/>
              </a:spcBef>
              <a:spcAft>
                <a:spcPts val="0"/>
              </a:spcAft>
              <a:buClr>
                <a:schemeClr val="dk1"/>
              </a:buClr>
              <a:buSzPts val="1400"/>
              <a:buChar char="○"/>
              <a:defRPr/>
            </a:lvl8pPr>
            <a:lvl9pPr marL="4114800" lvl="8" indent="-317500" algn="l" rtl="0">
              <a:lnSpc>
                <a:spcPct val="90000"/>
              </a:lnSpc>
              <a:spcBef>
                <a:spcPts val="1200"/>
              </a:spcBef>
              <a:spcAft>
                <a:spcPts val="1200"/>
              </a:spcAft>
              <a:buClr>
                <a:schemeClr val="dk1"/>
              </a:buClr>
              <a:buSzPts val="1400"/>
              <a:buChar char="■"/>
              <a:defRPr/>
            </a:lvl9pPr>
          </a:lstStyle>
          <a:p>
            <a:endParaRPr/>
          </a:p>
        </p:txBody>
      </p:sp>
      <p:sp>
        <p:nvSpPr>
          <p:cNvPr id="53" name="Google Shape;53;p1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54" name="Google Shape;54;p1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55" name="Google Shape;55;p1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ld med bildtext" type="picTx">
  <p:cSld name="PICTURE_WITH_CAPTION_TEXT">
    <p:spTree>
      <p:nvGrpSpPr>
        <p:cNvPr id="1" name="Shape 62"/>
        <p:cNvGrpSpPr/>
        <p:nvPr/>
      </p:nvGrpSpPr>
      <p:grpSpPr>
        <a:xfrm>
          <a:off x="0" y="0"/>
          <a:ext cx="0" cy="0"/>
          <a:chOff x="0" y="0"/>
          <a:chExt cx="0" cy="0"/>
        </a:xfrm>
      </p:grpSpPr>
      <p:sp>
        <p:nvSpPr>
          <p:cNvPr id="63" name="Google Shape;63;p15"/>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dk1"/>
              </a:buClr>
              <a:buSzPts val="2400"/>
              <a:buFont typeface="Calibri"/>
              <a:buNone/>
              <a:defRPr sz="24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64" name="Google Shape;64;p15"/>
          <p:cNvSpPr>
            <a:spLocks noGrp="1"/>
          </p:cNvSpPr>
          <p:nvPr>
            <p:ph type="pic" idx="2"/>
          </p:nvPr>
        </p:nvSpPr>
        <p:spPr>
          <a:xfrm>
            <a:off x="3887391" y="740569"/>
            <a:ext cx="4629300" cy="3655200"/>
          </a:xfrm>
          <a:prstGeom prst="rect">
            <a:avLst/>
          </a:prstGeom>
          <a:noFill/>
          <a:ln>
            <a:noFill/>
          </a:ln>
        </p:spPr>
      </p:sp>
      <p:sp>
        <p:nvSpPr>
          <p:cNvPr id="65" name="Google Shape;65;p15"/>
          <p:cNvSpPr txBox="1">
            <a:spLocks noGrp="1"/>
          </p:cNvSpPr>
          <p:nvPr>
            <p:ph type="body" idx="1"/>
          </p:nvPr>
        </p:nvSpPr>
        <p:spPr>
          <a:xfrm>
            <a:off x="629841" y="1543050"/>
            <a:ext cx="2949000" cy="2858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66" name="Google Shape;66;p1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67" name="Google Shape;67;p1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68" name="Google Shape;68;p1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Rubrikbild" type="title">
  <p:cSld name="TITLE">
    <p:spTree>
      <p:nvGrpSpPr>
        <p:cNvPr id="1" name="Shape 69"/>
        <p:cNvGrpSpPr/>
        <p:nvPr/>
      </p:nvGrpSpPr>
      <p:grpSpPr>
        <a:xfrm>
          <a:off x="0" y="0"/>
          <a:ext cx="0" cy="0"/>
          <a:chOff x="0" y="0"/>
          <a:chExt cx="0" cy="0"/>
        </a:xfrm>
      </p:grpSpPr>
      <p:sp>
        <p:nvSpPr>
          <p:cNvPr id="70" name="Google Shape;70;p16"/>
          <p:cNvSpPr txBox="1">
            <a:spLocks noGrp="1"/>
          </p:cNvSpPr>
          <p:nvPr>
            <p:ph type="ctrTitle"/>
          </p:nvPr>
        </p:nvSpPr>
        <p:spPr>
          <a:xfrm>
            <a:off x="1143000" y="841772"/>
            <a:ext cx="6858000" cy="1790700"/>
          </a:xfrm>
          <a:prstGeom prst="rect">
            <a:avLst/>
          </a:prstGeom>
          <a:noFill/>
          <a:ln>
            <a:noFill/>
          </a:ln>
        </p:spPr>
        <p:txBody>
          <a:bodyPr spcFirstLastPara="1" wrap="square" lIns="68575" tIns="34275" rIns="68575" bIns="34275" anchor="b" anchorCtr="0">
            <a:normAutofit/>
          </a:bodyPr>
          <a:lstStyle>
            <a:lvl1pPr lvl="0" algn="ctr" rtl="0">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71" name="Google Shape;71;p16"/>
          <p:cNvSpPr txBox="1">
            <a:spLocks noGrp="1"/>
          </p:cNvSpPr>
          <p:nvPr>
            <p:ph type="subTitle" idx="1"/>
          </p:nvPr>
        </p:nvSpPr>
        <p:spPr>
          <a:xfrm>
            <a:off x="1143000" y="2701529"/>
            <a:ext cx="6858000" cy="1241700"/>
          </a:xfrm>
          <a:prstGeom prst="rect">
            <a:avLst/>
          </a:prstGeom>
          <a:noFill/>
          <a:ln>
            <a:noFill/>
          </a:ln>
        </p:spPr>
        <p:txBody>
          <a:bodyPr spcFirstLastPara="1" wrap="square" lIns="68575" tIns="34275" rIns="68575" bIns="34275" anchor="t" anchorCtr="0">
            <a:normAutofit/>
          </a:bodyPr>
          <a:lstStyle>
            <a:lvl1pPr lvl="0" algn="ctr" rtl="0">
              <a:lnSpc>
                <a:spcPct val="90000"/>
              </a:lnSpc>
              <a:spcBef>
                <a:spcPts val="800"/>
              </a:spcBef>
              <a:spcAft>
                <a:spcPts val="0"/>
              </a:spcAft>
              <a:buClr>
                <a:schemeClr val="dk1"/>
              </a:buClr>
              <a:buSzPts val="1800"/>
              <a:buNone/>
              <a:defRPr sz="1800"/>
            </a:lvl1pPr>
            <a:lvl2pPr lvl="1" algn="ctr" rtl="0">
              <a:lnSpc>
                <a:spcPct val="90000"/>
              </a:lnSpc>
              <a:spcBef>
                <a:spcPts val="400"/>
              </a:spcBef>
              <a:spcAft>
                <a:spcPts val="0"/>
              </a:spcAft>
              <a:buClr>
                <a:schemeClr val="dk1"/>
              </a:buClr>
              <a:buSzPts val="1500"/>
              <a:buNone/>
              <a:defRPr sz="1500"/>
            </a:lvl2pPr>
            <a:lvl3pPr lvl="2" algn="ctr" rtl="0">
              <a:lnSpc>
                <a:spcPct val="90000"/>
              </a:lnSpc>
              <a:spcBef>
                <a:spcPts val="400"/>
              </a:spcBef>
              <a:spcAft>
                <a:spcPts val="0"/>
              </a:spcAft>
              <a:buClr>
                <a:schemeClr val="dk1"/>
              </a:buClr>
              <a:buSzPts val="1400"/>
              <a:buNone/>
              <a:defRPr sz="1400"/>
            </a:lvl3pPr>
            <a:lvl4pPr lvl="3" algn="ctr" rtl="0">
              <a:lnSpc>
                <a:spcPct val="90000"/>
              </a:lnSpc>
              <a:spcBef>
                <a:spcPts val="400"/>
              </a:spcBef>
              <a:spcAft>
                <a:spcPts val="0"/>
              </a:spcAft>
              <a:buClr>
                <a:schemeClr val="dk1"/>
              </a:buClr>
              <a:buSzPts val="1200"/>
              <a:buNone/>
              <a:defRPr sz="1200"/>
            </a:lvl4pPr>
            <a:lvl5pPr lvl="4" algn="ctr" rtl="0">
              <a:lnSpc>
                <a:spcPct val="90000"/>
              </a:lnSpc>
              <a:spcBef>
                <a:spcPts val="400"/>
              </a:spcBef>
              <a:spcAft>
                <a:spcPts val="0"/>
              </a:spcAft>
              <a:buClr>
                <a:schemeClr val="dk1"/>
              </a:buClr>
              <a:buSzPts val="1200"/>
              <a:buNone/>
              <a:defRPr sz="1200"/>
            </a:lvl5pPr>
            <a:lvl6pPr lvl="5" algn="ctr" rtl="0">
              <a:lnSpc>
                <a:spcPct val="90000"/>
              </a:lnSpc>
              <a:spcBef>
                <a:spcPts val="400"/>
              </a:spcBef>
              <a:spcAft>
                <a:spcPts val="0"/>
              </a:spcAft>
              <a:buClr>
                <a:schemeClr val="dk1"/>
              </a:buClr>
              <a:buSzPts val="1200"/>
              <a:buNone/>
              <a:defRPr sz="1200"/>
            </a:lvl6pPr>
            <a:lvl7pPr lvl="6" algn="ctr" rtl="0">
              <a:lnSpc>
                <a:spcPct val="90000"/>
              </a:lnSpc>
              <a:spcBef>
                <a:spcPts val="400"/>
              </a:spcBef>
              <a:spcAft>
                <a:spcPts val="0"/>
              </a:spcAft>
              <a:buClr>
                <a:schemeClr val="dk1"/>
              </a:buClr>
              <a:buSzPts val="1200"/>
              <a:buNone/>
              <a:defRPr sz="1200"/>
            </a:lvl7pPr>
            <a:lvl8pPr lvl="7" algn="ctr" rtl="0">
              <a:lnSpc>
                <a:spcPct val="90000"/>
              </a:lnSpc>
              <a:spcBef>
                <a:spcPts val="400"/>
              </a:spcBef>
              <a:spcAft>
                <a:spcPts val="0"/>
              </a:spcAft>
              <a:buClr>
                <a:schemeClr val="dk1"/>
              </a:buClr>
              <a:buSzPts val="1200"/>
              <a:buNone/>
              <a:defRPr sz="1200"/>
            </a:lvl8pPr>
            <a:lvl9pPr lvl="8" algn="ctr" rtl="0">
              <a:lnSpc>
                <a:spcPct val="90000"/>
              </a:lnSpc>
              <a:spcBef>
                <a:spcPts val="400"/>
              </a:spcBef>
              <a:spcAft>
                <a:spcPts val="0"/>
              </a:spcAft>
              <a:buClr>
                <a:schemeClr val="dk1"/>
              </a:buClr>
              <a:buSzPts val="1200"/>
              <a:buNone/>
              <a:defRPr sz="1200"/>
            </a:lvl9pPr>
          </a:lstStyle>
          <a:p>
            <a:endParaRPr/>
          </a:p>
        </p:txBody>
      </p:sp>
      <p:sp>
        <p:nvSpPr>
          <p:cNvPr id="72" name="Google Shape;72;p16"/>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73" name="Google Shape;73;p16"/>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74" name="Google Shape;74;p16"/>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Rubrik och innehåll" type="obj">
  <p:cSld name="OBJECT">
    <p:spTree>
      <p:nvGrpSpPr>
        <p:cNvPr id="1" name="Shape 75"/>
        <p:cNvGrpSpPr/>
        <p:nvPr/>
      </p:nvGrpSpPr>
      <p:grpSpPr>
        <a:xfrm>
          <a:off x="0" y="0"/>
          <a:ext cx="0" cy="0"/>
          <a:chOff x="0" y="0"/>
          <a:chExt cx="0" cy="0"/>
        </a:xfrm>
      </p:grpSpPr>
      <p:sp>
        <p:nvSpPr>
          <p:cNvPr id="76" name="Google Shape;76;p17"/>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77" name="Google Shape;77;p17"/>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78" name="Google Shape;78;p17"/>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79" name="Google Shape;79;p17"/>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80" name="Google Shape;80;p1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Avsnittsrubrik" type="secHead">
  <p:cSld name="SECTION_HEADER">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623888" y="1282303"/>
            <a:ext cx="7886700" cy="21396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83" name="Google Shape;83;p18"/>
          <p:cNvSpPr txBox="1">
            <a:spLocks noGrp="1"/>
          </p:cNvSpPr>
          <p:nvPr>
            <p:ph type="body" idx="1"/>
          </p:nvPr>
        </p:nvSpPr>
        <p:spPr>
          <a:xfrm>
            <a:off x="623888" y="3442097"/>
            <a:ext cx="7886700" cy="11253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rgbClr val="888888"/>
              </a:buClr>
              <a:buSzPts val="1800"/>
              <a:buNone/>
              <a:defRPr sz="1800">
                <a:solidFill>
                  <a:srgbClr val="888888"/>
                </a:solidFill>
              </a:defRPr>
            </a:lvl1pPr>
            <a:lvl2pPr marL="914400" lvl="1" indent="-228600" algn="l" rtl="0">
              <a:lnSpc>
                <a:spcPct val="90000"/>
              </a:lnSpc>
              <a:spcBef>
                <a:spcPts val="400"/>
              </a:spcBef>
              <a:spcAft>
                <a:spcPts val="0"/>
              </a:spcAft>
              <a:buClr>
                <a:srgbClr val="888888"/>
              </a:buClr>
              <a:buSzPts val="1500"/>
              <a:buNone/>
              <a:defRPr sz="1500">
                <a:solidFill>
                  <a:srgbClr val="888888"/>
                </a:solidFill>
              </a:defRPr>
            </a:lvl2pPr>
            <a:lvl3pPr marL="1371600" lvl="2" indent="-228600" algn="l" rtl="0">
              <a:lnSpc>
                <a:spcPct val="90000"/>
              </a:lnSpc>
              <a:spcBef>
                <a:spcPts val="400"/>
              </a:spcBef>
              <a:spcAft>
                <a:spcPts val="0"/>
              </a:spcAft>
              <a:buClr>
                <a:srgbClr val="888888"/>
              </a:buClr>
              <a:buSzPts val="1400"/>
              <a:buNone/>
              <a:defRPr sz="1400">
                <a:solidFill>
                  <a:srgbClr val="888888"/>
                </a:solidFill>
              </a:defRPr>
            </a:lvl3pPr>
            <a:lvl4pPr marL="1828800" lvl="3" indent="-228600" algn="l" rtl="0">
              <a:lnSpc>
                <a:spcPct val="90000"/>
              </a:lnSpc>
              <a:spcBef>
                <a:spcPts val="400"/>
              </a:spcBef>
              <a:spcAft>
                <a:spcPts val="0"/>
              </a:spcAft>
              <a:buClr>
                <a:srgbClr val="888888"/>
              </a:buClr>
              <a:buSzPts val="1200"/>
              <a:buNone/>
              <a:defRPr sz="1200">
                <a:solidFill>
                  <a:srgbClr val="888888"/>
                </a:solidFill>
              </a:defRPr>
            </a:lvl4pPr>
            <a:lvl5pPr marL="2286000" lvl="4" indent="-228600" algn="l" rtl="0">
              <a:lnSpc>
                <a:spcPct val="90000"/>
              </a:lnSpc>
              <a:spcBef>
                <a:spcPts val="400"/>
              </a:spcBef>
              <a:spcAft>
                <a:spcPts val="0"/>
              </a:spcAft>
              <a:buClr>
                <a:srgbClr val="888888"/>
              </a:buClr>
              <a:buSzPts val="1200"/>
              <a:buNone/>
              <a:defRPr sz="1200">
                <a:solidFill>
                  <a:srgbClr val="888888"/>
                </a:solidFill>
              </a:defRPr>
            </a:lvl5pPr>
            <a:lvl6pPr marL="2743200" lvl="5" indent="-228600" algn="l" rtl="0">
              <a:lnSpc>
                <a:spcPct val="90000"/>
              </a:lnSpc>
              <a:spcBef>
                <a:spcPts val="400"/>
              </a:spcBef>
              <a:spcAft>
                <a:spcPts val="0"/>
              </a:spcAft>
              <a:buClr>
                <a:srgbClr val="888888"/>
              </a:buClr>
              <a:buSzPts val="1200"/>
              <a:buNone/>
              <a:defRPr sz="1200">
                <a:solidFill>
                  <a:srgbClr val="888888"/>
                </a:solidFill>
              </a:defRPr>
            </a:lvl6pPr>
            <a:lvl7pPr marL="3200400" lvl="6" indent="-228600" algn="l" rtl="0">
              <a:lnSpc>
                <a:spcPct val="90000"/>
              </a:lnSpc>
              <a:spcBef>
                <a:spcPts val="400"/>
              </a:spcBef>
              <a:spcAft>
                <a:spcPts val="0"/>
              </a:spcAft>
              <a:buClr>
                <a:srgbClr val="888888"/>
              </a:buClr>
              <a:buSzPts val="1200"/>
              <a:buNone/>
              <a:defRPr sz="1200">
                <a:solidFill>
                  <a:srgbClr val="888888"/>
                </a:solidFill>
              </a:defRPr>
            </a:lvl7pPr>
            <a:lvl8pPr marL="3657600" lvl="7" indent="-228600" algn="l" rtl="0">
              <a:lnSpc>
                <a:spcPct val="90000"/>
              </a:lnSpc>
              <a:spcBef>
                <a:spcPts val="400"/>
              </a:spcBef>
              <a:spcAft>
                <a:spcPts val="0"/>
              </a:spcAft>
              <a:buClr>
                <a:srgbClr val="888888"/>
              </a:buClr>
              <a:buSzPts val="1200"/>
              <a:buNone/>
              <a:defRPr sz="1200">
                <a:solidFill>
                  <a:srgbClr val="888888"/>
                </a:solidFill>
              </a:defRPr>
            </a:lvl8pPr>
            <a:lvl9pPr marL="4114800" lvl="8" indent="-228600" algn="l" rtl="0">
              <a:lnSpc>
                <a:spcPct val="90000"/>
              </a:lnSpc>
              <a:spcBef>
                <a:spcPts val="400"/>
              </a:spcBef>
              <a:spcAft>
                <a:spcPts val="0"/>
              </a:spcAft>
              <a:buClr>
                <a:srgbClr val="888888"/>
              </a:buClr>
              <a:buSzPts val="1200"/>
              <a:buNone/>
              <a:defRPr sz="1200">
                <a:solidFill>
                  <a:srgbClr val="888888"/>
                </a:solidFill>
              </a:defRPr>
            </a:lvl9pPr>
          </a:lstStyle>
          <a:p>
            <a:endParaRPr/>
          </a:p>
        </p:txBody>
      </p:sp>
      <p:sp>
        <p:nvSpPr>
          <p:cNvPr id="84" name="Google Shape;84;p18"/>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85" name="Google Shape;85;p18"/>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86" name="Google Shape;86;p1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vå innehållsdelar" type="twoObj">
  <p:cSld name="TWO_OBJECTS">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89" name="Google Shape;89;p19"/>
          <p:cNvSpPr txBox="1">
            <a:spLocks noGrp="1"/>
          </p:cNvSpPr>
          <p:nvPr>
            <p:ph type="body" idx="1"/>
          </p:nvPr>
        </p:nvSpPr>
        <p:spPr>
          <a:xfrm>
            <a:off x="6286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90" name="Google Shape;90;p19"/>
          <p:cNvSpPr txBox="1">
            <a:spLocks noGrp="1"/>
          </p:cNvSpPr>
          <p:nvPr>
            <p:ph type="body" idx="2"/>
          </p:nvPr>
        </p:nvSpPr>
        <p:spPr>
          <a:xfrm>
            <a:off x="46291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91" name="Google Shape;91;p1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92" name="Google Shape;92;p1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93" name="Google Shape;93;p1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Jämförelse" type="twoTxTwoObj">
  <p:cSld name="TWO_OBJECTS_WITH_TEXT">
    <p:spTree>
      <p:nvGrpSpPr>
        <p:cNvPr id="1" name="Shape 94"/>
        <p:cNvGrpSpPr/>
        <p:nvPr/>
      </p:nvGrpSpPr>
      <p:grpSpPr>
        <a:xfrm>
          <a:off x="0" y="0"/>
          <a:ext cx="0" cy="0"/>
          <a:chOff x="0" y="0"/>
          <a:chExt cx="0" cy="0"/>
        </a:xfrm>
      </p:grpSpPr>
      <p:sp>
        <p:nvSpPr>
          <p:cNvPr id="95" name="Google Shape;95;p20"/>
          <p:cNvSpPr txBox="1">
            <a:spLocks noGrp="1"/>
          </p:cNvSpPr>
          <p:nvPr>
            <p:ph type="title"/>
          </p:nvPr>
        </p:nvSpPr>
        <p:spPr>
          <a:xfrm>
            <a:off x="629841"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96" name="Google Shape;96;p20"/>
          <p:cNvSpPr txBox="1">
            <a:spLocks noGrp="1"/>
          </p:cNvSpPr>
          <p:nvPr>
            <p:ph type="body" idx="1"/>
          </p:nvPr>
        </p:nvSpPr>
        <p:spPr>
          <a:xfrm>
            <a:off x="629841" y="1260872"/>
            <a:ext cx="3868500" cy="618000"/>
          </a:xfrm>
          <a:prstGeom prst="rect">
            <a:avLst/>
          </a:prstGeom>
          <a:noFill/>
          <a:ln>
            <a:noFill/>
          </a:ln>
        </p:spPr>
        <p:txBody>
          <a:bodyPr spcFirstLastPara="1" wrap="square" lIns="68575" tIns="34275" rIns="68575" bIns="34275" anchor="b" anchorCtr="0">
            <a:normAutofit/>
          </a:bodyPr>
          <a:lstStyle>
            <a:lvl1pPr marL="457200" lvl="0" indent="-228600" algn="l" rtl="0">
              <a:lnSpc>
                <a:spcPct val="90000"/>
              </a:lnSpc>
              <a:spcBef>
                <a:spcPts val="800"/>
              </a:spcBef>
              <a:spcAft>
                <a:spcPts val="0"/>
              </a:spcAft>
              <a:buClr>
                <a:schemeClr val="dk1"/>
              </a:buClr>
              <a:buSzPts val="1800"/>
              <a:buNone/>
              <a:defRPr sz="1800" b="1"/>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97" name="Google Shape;97;p20"/>
          <p:cNvSpPr txBox="1">
            <a:spLocks noGrp="1"/>
          </p:cNvSpPr>
          <p:nvPr>
            <p:ph type="body" idx="2"/>
          </p:nvPr>
        </p:nvSpPr>
        <p:spPr>
          <a:xfrm>
            <a:off x="629841" y="1878806"/>
            <a:ext cx="3868500" cy="2763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98" name="Google Shape;98;p20"/>
          <p:cNvSpPr txBox="1">
            <a:spLocks noGrp="1"/>
          </p:cNvSpPr>
          <p:nvPr>
            <p:ph type="body" idx="3"/>
          </p:nvPr>
        </p:nvSpPr>
        <p:spPr>
          <a:xfrm>
            <a:off x="4629150" y="1260872"/>
            <a:ext cx="3887400" cy="618000"/>
          </a:xfrm>
          <a:prstGeom prst="rect">
            <a:avLst/>
          </a:prstGeom>
          <a:noFill/>
          <a:ln>
            <a:noFill/>
          </a:ln>
        </p:spPr>
        <p:txBody>
          <a:bodyPr spcFirstLastPara="1" wrap="square" lIns="68575" tIns="34275" rIns="68575" bIns="34275" anchor="b" anchorCtr="0">
            <a:normAutofit/>
          </a:bodyPr>
          <a:lstStyle>
            <a:lvl1pPr marL="457200" lvl="0" indent="-228600" algn="l" rtl="0">
              <a:lnSpc>
                <a:spcPct val="90000"/>
              </a:lnSpc>
              <a:spcBef>
                <a:spcPts val="800"/>
              </a:spcBef>
              <a:spcAft>
                <a:spcPts val="0"/>
              </a:spcAft>
              <a:buClr>
                <a:schemeClr val="dk1"/>
              </a:buClr>
              <a:buSzPts val="1800"/>
              <a:buNone/>
              <a:defRPr sz="1800" b="1"/>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99" name="Google Shape;99;p20"/>
          <p:cNvSpPr txBox="1">
            <a:spLocks noGrp="1"/>
          </p:cNvSpPr>
          <p:nvPr>
            <p:ph type="body" idx="4"/>
          </p:nvPr>
        </p:nvSpPr>
        <p:spPr>
          <a:xfrm>
            <a:off x="4629150" y="1878806"/>
            <a:ext cx="3887400" cy="2763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00" name="Google Shape;100;p2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01" name="Google Shape;101;p2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02" name="Google Shape;102;p2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05" name="Google Shape;105;p2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06" name="Google Shape;106;p2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07" name="Google Shape;107;p2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om" type="blank">
  <p:cSld name="BLANK">
    <p:spTree>
      <p:nvGrpSpPr>
        <p:cNvPr id="1" name="Shape 108"/>
        <p:cNvGrpSpPr/>
        <p:nvPr/>
      </p:nvGrpSpPr>
      <p:grpSpPr>
        <a:xfrm>
          <a:off x="0" y="0"/>
          <a:ext cx="0" cy="0"/>
          <a:chOff x="0" y="0"/>
          <a:chExt cx="0" cy="0"/>
        </a:xfrm>
      </p:grpSpPr>
      <p:sp>
        <p:nvSpPr>
          <p:cNvPr id="109" name="Google Shape;109;p2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10" name="Google Shape;110;p2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11" name="Google Shape;111;p2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Innehåll med bildtext" type="objTx">
  <p:cSld name="OBJECT_WITH_CAPTION_TEXT">
    <p:spTree>
      <p:nvGrpSpPr>
        <p:cNvPr id="1" name="Shape 112"/>
        <p:cNvGrpSpPr/>
        <p:nvPr/>
      </p:nvGrpSpPr>
      <p:grpSpPr>
        <a:xfrm>
          <a:off x="0" y="0"/>
          <a:ext cx="0" cy="0"/>
          <a:chOff x="0" y="0"/>
          <a:chExt cx="0" cy="0"/>
        </a:xfrm>
      </p:grpSpPr>
      <p:sp>
        <p:nvSpPr>
          <p:cNvPr id="113" name="Google Shape;113;p23"/>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dk1"/>
              </a:buClr>
              <a:buSzPts val="2400"/>
              <a:buFont typeface="Calibri"/>
              <a:buNone/>
              <a:defRPr sz="24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14" name="Google Shape;114;p23"/>
          <p:cNvSpPr txBox="1">
            <a:spLocks noGrp="1"/>
          </p:cNvSpPr>
          <p:nvPr>
            <p:ph type="body" idx="1"/>
          </p:nvPr>
        </p:nvSpPr>
        <p:spPr>
          <a:xfrm>
            <a:off x="3887391" y="740569"/>
            <a:ext cx="4629300" cy="3655200"/>
          </a:xfrm>
          <a:prstGeom prst="rect">
            <a:avLst/>
          </a:prstGeom>
          <a:noFill/>
          <a:ln>
            <a:noFill/>
          </a:ln>
        </p:spPr>
        <p:txBody>
          <a:bodyPr spcFirstLastPara="1" wrap="square" lIns="68575" tIns="34275" rIns="68575" bIns="34275" anchor="t" anchorCtr="0">
            <a:normAutofit/>
          </a:bodyPr>
          <a:lstStyle>
            <a:lvl1pPr marL="457200" lvl="0" indent="-381000" algn="l" rtl="0">
              <a:lnSpc>
                <a:spcPct val="90000"/>
              </a:lnSpc>
              <a:spcBef>
                <a:spcPts val="800"/>
              </a:spcBef>
              <a:spcAft>
                <a:spcPts val="0"/>
              </a:spcAft>
              <a:buClr>
                <a:schemeClr val="dk1"/>
              </a:buClr>
              <a:buSzPts val="2400"/>
              <a:buChar char="•"/>
              <a:defRPr sz="2400"/>
            </a:lvl1pPr>
            <a:lvl2pPr marL="914400" lvl="1" indent="-361950" algn="l" rtl="0">
              <a:lnSpc>
                <a:spcPct val="90000"/>
              </a:lnSpc>
              <a:spcBef>
                <a:spcPts val="400"/>
              </a:spcBef>
              <a:spcAft>
                <a:spcPts val="0"/>
              </a:spcAft>
              <a:buClr>
                <a:schemeClr val="dk1"/>
              </a:buClr>
              <a:buSzPts val="2100"/>
              <a:buChar char="•"/>
              <a:defRPr sz="2100"/>
            </a:lvl2pPr>
            <a:lvl3pPr marL="1371600" lvl="2" indent="-342900" algn="l" rtl="0">
              <a:lnSpc>
                <a:spcPct val="90000"/>
              </a:lnSpc>
              <a:spcBef>
                <a:spcPts val="400"/>
              </a:spcBef>
              <a:spcAft>
                <a:spcPts val="0"/>
              </a:spcAft>
              <a:buClr>
                <a:schemeClr val="dk1"/>
              </a:buClr>
              <a:buSzPts val="1800"/>
              <a:buChar char="•"/>
              <a:defRPr sz="1800"/>
            </a:lvl3pPr>
            <a:lvl4pPr marL="1828800" lvl="3" indent="-323850" algn="l" rtl="0">
              <a:lnSpc>
                <a:spcPct val="90000"/>
              </a:lnSpc>
              <a:spcBef>
                <a:spcPts val="400"/>
              </a:spcBef>
              <a:spcAft>
                <a:spcPts val="0"/>
              </a:spcAft>
              <a:buClr>
                <a:schemeClr val="dk1"/>
              </a:buClr>
              <a:buSzPts val="1500"/>
              <a:buChar char="•"/>
              <a:defRPr sz="1500"/>
            </a:lvl4pPr>
            <a:lvl5pPr marL="2286000" lvl="4" indent="-323850" algn="l" rtl="0">
              <a:lnSpc>
                <a:spcPct val="90000"/>
              </a:lnSpc>
              <a:spcBef>
                <a:spcPts val="400"/>
              </a:spcBef>
              <a:spcAft>
                <a:spcPts val="0"/>
              </a:spcAft>
              <a:buClr>
                <a:schemeClr val="dk1"/>
              </a:buClr>
              <a:buSzPts val="1500"/>
              <a:buChar char="•"/>
              <a:defRPr sz="1500"/>
            </a:lvl5pPr>
            <a:lvl6pPr marL="2743200" lvl="5" indent="-323850" algn="l" rtl="0">
              <a:lnSpc>
                <a:spcPct val="90000"/>
              </a:lnSpc>
              <a:spcBef>
                <a:spcPts val="400"/>
              </a:spcBef>
              <a:spcAft>
                <a:spcPts val="0"/>
              </a:spcAft>
              <a:buClr>
                <a:schemeClr val="dk1"/>
              </a:buClr>
              <a:buSzPts val="1500"/>
              <a:buChar char="•"/>
              <a:defRPr sz="1500"/>
            </a:lvl6pPr>
            <a:lvl7pPr marL="3200400" lvl="6" indent="-323850" algn="l" rtl="0">
              <a:lnSpc>
                <a:spcPct val="90000"/>
              </a:lnSpc>
              <a:spcBef>
                <a:spcPts val="400"/>
              </a:spcBef>
              <a:spcAft>
                <a:spcPts val="0"/>
              </a:spcAft>
              <a:buClr>
                <a:schemeClr val="dk1"/>
              </a:buClr>
              <a:buSzPts val="1500"/>
              <a:buChar char="•"/>
              <a:defRPr sz="1500"/>
            </a:lvl7pPr>
            <a:lvl8pPr marL="3657600" lvl="7" indent="-323850" algn="l" rtl="0">
              <a:lnSpc>
                <a:spcPct val="90000"/>
              </a:lnSpc>
              <a:spcBef>
                <a:spcPts val="400"/>
              </a:spcBef>
              <a:spcAft>
                <a:spcPts val="0"/>
              </a:spcAft>
              <a:buClr>
                <a:schemeClr val="dk1"/>
              </a:buClr>
              <a:buSzPts val="1500"/>
              <a:buChar char="•"/>
              <a:defRPr sz="1500"/>
            </a:lvl8pPr>
            <a:lvl9pPr marL="4114800" lvl="8" indent="-323850" algn="l" rtl="0">
              <a:lnSpc>
                <a:spcPct val="90000"/>
              </a:lnSpc>
              <a:spcBef>
                <a:spcPts val="400"/>
              </a:spcBef>
              <a:spcAft>
                <a:spcPts val="0"/>
              </a:spcAft>
              <a:buClr>
                <a:schemeClr val="dk1"/>
              </a:buClr>
              <a:buSzPts val="1500"/>
              <a:buChar char="•"/>
              <a:defRPr sz="1500"/>
            </a:lvl9pPr>
          </a:lstStyle>
          <a:p>
            <a:endParaRPr/>
          </a:p>
        </p:txBody>
      </p:sp>
      <p:sp>
        <p:nvSpPr>
          <p:cNvPr id="115" name="Google Shape;115;p23"/>
          <p:cNvSpPr txBox="1">
            <a:spLocks noGrp="1"/>
          </p:cNvSpPr>
          <p:nvPr>
            <p:ph type="body" idx="2"/>
          </p:nvPr>
        </p:nvSpPr>
        <p:spPr>
          <a:xfrm>
            <a:off x="629841" y="1543050"/>
            <a:ext cx="2949000" cy="2858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116" name="Google Shape;116;p2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17" name="Google Shape;117;p2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18" name="Google Shape;118;p2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Rubrik och lodrät text" type="vertTx">
  <p:cSld name="VERTICAL_TEXT">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21" name="Google Shape;121;p24"/>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22" name="Google Shape;122;p2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23" name="Google Shape;123;p2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24" name="Google Shape;124;p2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Lodrät rubrik och text" type="vertTitleAndTx">
  <p:cSld name="VERTICAL_TITLE_AND_VERTICAL_TEXT">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rot="5400000">
            <a:off x="5350050" y="1467544"/>
            <a:ext cx="4359000" cy="19716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27" name="Google Shape;127;p25"/>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28" name="Google Shape;128;p2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29" name="Google Shape;129;p2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30" name="Google Shape;130;p2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sv"/>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
        <p:cNvGrpSpPr/>
        <p:nvPr/>
      </p:nvGrpSpPr>
      <p:grpSpPr>
        <a:xfrm>
          <a:off x="0" y="0"/>
          <a:ext cx="0" cy="0"/>
          <a:chOff x="0" y="0"/>
          <a:chExt cx="0" cy="0"/>
        </a:xfrm>
      </p:grpSpPr>
      <p:sp>
        <p:nvSpPr>
          <p:cNvPr id="57" name="Google Shape;57;p14"/>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58" name="Google Shape;58;p14"/>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9" name="Google Shape;59;p1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60" name="Google Shape;60;p1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61" name="Google Shape;61;p1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
              <a:t>‹#›</a:t>
            </a:fld>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6"/>
          <p:cNvSpPr txBox="1"/>
          <p:nvPr/>
        </p:nvSpPr>
        <p:spPr>
          <a:xfrm>
            <a:off x="3374350" y="2214175"/>
            <a:ext cx="2592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sv" sz="7200" b="1">
                <a:solidFill>
                  <a:srgbClr val="FFFFFF"/>
                </a:solidFill>
                <a:latin typeface="Calibri"/>
                <a:ea typeface="Calibri"/>
                <a:cs typeface="Calibri"/>
                <a:sym typeface="Calibri"/>
              </a:rPr>
              <a:t>SKILLS</a:t>
            </a:r>
            <a:endParaRPr/>
          </a:p>
        </p:txBody>
      </p:sp>
      <p:sp>
        <p:nvSpPr>
          <p:cNvPr id="136" name="Google Shape;136;p26"/>
          <p:cNvSpPr txBox="1"/>
          <p:nvPr/>
        </p:nvSpPr>
        <p:spPr>
          <a:xfrm>
            <a:off x="3332700" y="3811700"/>
            <a:ext cx="25923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2800">
                <a:solidFill>
                  <a:srgbClr val="FFFFFF"/>
                </a:solidFill>
                <a:latin typeface="Calibri"/>
                <a:ea typeface="Calibri"/>
                <a:cs typeface="Calibri"/>
                <a:sym typeface="Calibri"/>
              </a:rPr>
              <a:t>        </a:t>
            </a:r>
            <a:r>
              <a:rPr lang="sv" sz="2500">
                <a:solidFill>
                  <a:srgbClr val="FFFFFF"/>
                </a:solidFill>
                <a:latin typeface="Calibri"/>
                <a:ea typeface="Calibri"/>
                <a:cs typeface="Calibri"/>
                <a:sym typeface="Calibri"/>
              </a:rPr>
              <a:t>Tillfälle 7</a:t>
            </a:r>
            <a:endParaRPr sz="2500">
              <a:solidFill>
                <a:srgbClr val="FFFFFF"/>
              </a:solidFill>
              <a:latin typeface="Calibri"/>
              <a:ea typeface="Calibri"/>
              <a:cs typeface="Calibri"/>
              <a:sym typeface="Calibri"/>
            </a:endParaRPr>
          </a:p>
        </p:txBody>
      </p:sp>
      <p:sp>
        <p:nvSpPr>
          <p:cNvPr id="137" name="Google Shape;137;p2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sv"/>
              <a:t>1</a:t>
            </a:fld>
            <a:endParaRPr/>
          </a:p>
        </p:txBody>
      </p:sp>
      <p:sp>
        <p:nvSpPr>
          <p:cNvPr id="138" name="Google Shape;138;p26"/>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sv" sz="7600"/>
              <a:t>Välkomna</a:t>
            </a:r>
            <a:endParaRPr sz="7600"/>
          </a:p>
        </p:txBody>
      </p:sp>
      <p:sp>
        <p:nvSpPr>
          <p:cNvPr id="139" name="Google Shape;139;p26"/>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v" sz="4100"/>
              <a:t>till tillfälle 7</a:t>
            </a:r>
            <a:endParaRPr sz="41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5"/>
          <p:cNvSpPr txBox="1">
            <a:spLocks noGrp="1"/>
          </p:cNvSpPr>
          <p:nvPr>
            <p:ph type="title"/>
          </p:nvPr>
        </p:nvSpPr>
        <p:spPr>
          <a:xfrm>
            <a:off x="471488" y="205383"/>
            <a:ext cx="5915100" cy="7458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sv"/>
              <a:t>                        Hur gör man?</a:t>
            </a:r>
            <a:endParaRPr/>
          </a:p>
        </p:txBody>
      </p:sp>
      <p:sp>
        <p:nvSpPr>
          <p:cNvPr id="202" name="Google Shape;202;p35"/>
          <p:cNvSpPr txBox="1">
            <a:spLocks noGrp="1"/>
          </p:cNvSpPr>
          <p:nvPr>
            <p:ph type="body" idx="1"/>
          </p:nvPr>
        </p:nvSpPr>
        <p:spPr>
          <a:xfrm>
            <a:off x="471500" y="1026925"/>
            <a:ext cx="7240500" cy="3492600"/>
          </a:xfrm>
          <a:prstGeom prst="rect">
            <a:avLst/>
          </a:prstGeom>
        </p:spPr>
        <p:txBody>
          <a:bodyPr spcFirstLastPara="1" wrap="square" lIns="68575" tIns="34275" rIns="68575" bIns="34275" anchor="t" anchorCtr="0">
            <a:normAutofit/>
          </a:bodyPr>
          <a:lstStyle/>
          <a:p>
            <a:pPr marL="685800" lvl="0" indent="-298450" algn="l" rtl="0">
              <a:lnSpc>
                <a:spcPct val="115000"/>
              </a:lnSpc>
              <a:spcBef>
                <a:spcPts val="0"/>
              </a:spcBef>
              <a:spcAft>
                <a:spcPts val="0"/>
              </a:spcAft>
              <a:buSzPts val="2100"/>
              <a:buChar char="●"/>
            </a:pPr>
            <a:r>
              <a:rPr lang="sv" dirty="0">
                <a:latin typeface="Arial"/>
                <a:ea typeface="Arial"/>
                <a:cs typeface="Arial"/>
                <a:sym typeface="Arial"/>
              </a:rPr>
              <a:t>stanna upp och upptäcka att jag inte accepterar</a:t>
            </a:r>
            <a:endParaRPr dirty="0">
              <a:latin typeface="Arial"/>
              <a:ea typeface="Arial"/>
              <a:cs typeface="Arial"/>
              <a:sym typeface="Arial"/>
            </a:endParaRPr>
          </a:p>
          <a:p>
            <a:pPr marL="685800" lvl="0" indent="-298450" algn="l" rtl="0">
              <a:lnSpc>
                <a:spcPct val="115000"/>
              </a:lnSpc>
              <a:spcBef>
                <a:spcPts val="0"/>
              </a:spcBef>
              <a:spcAft>
                <a:spcPts val="0"/>
              </a:spcAft>
              <a:buSzPts val="2100"/>
              <a:buChar char="●"/>
            </a:pPr>
            <a:r>
              <a:rPr lang="sv" dirty="0">
                <a:latin typeface="Arial"/>
                <a:ea typeface="Arial"/>
                <a:cs typeface="Arial"/>
                <a:sym typeface="Arial"/>
              </a:rPr>
              <a:t>ta ett andetag</a:t>
            </a:r>
            <a:endParaRPr dirty="0">
              <a:latin typeface="Arial"/>
              <a:ea typeface="Arial"/>
              <a:cs typeface="Arial"/>
              <a:sym typeface="Arial"/>
            </a:endParaRPr>
          </a:p>
          <a:p>
            <a:pPr marL="685800" lvl="0" indent="-298450" algn="l" rtl="0">
              <a:lnSpc>
                <a:spcPct val="115000"/>
              </a:lnSpc>
              <a:spcBef>
                <a:spcPts val="0"/>
              </a:spcBef>
              <a:spcAft>
                <a:spcPts val="0"/>
              </a:spcAft>
              <a:buSzPts val="2100"/>
              <a:buChar char="●"/>
            </a:pPr>
            <a:r>
              <a:rPr lang="sv" dirty="0">
                <a:latin typeface="Arial"/>
                <a:ea typeface="Arial"/>
                <a:cs typeface="Arial"/>
                <a:sym typeface="Arial"/>
              </a:rPr>
              <a:t>lägg händerna på knät med handflatorna uppåt</a:t>
            </a:r>
            <a:endParaRPr dirty="0">
              <a:latin typeface="Arial"/>
              <a:ea typeface="Arial"/>
              <a:cs typeface="Arial"/>
              <a:sym typeface="Arial"/>
            </a:endParaRPr>
          </a:p>
          <a:p>
            <a:pPr marL="685800" lvl="0" indent="-298450" algn="l" rtl="0">
              <a:lnSpc>
                <a:spcPct val="115000"/>
              </a:lnSpc>
              <a:spcBef>
                <a:spcPts val="0"/>
              </a:spcBef>
              <a:spcAft>
                <a:spcPts val="0"/>
              </a:spcAft>
              <a:buSzPts val="2100"/>
              <a:buChar char="●"/>
            </a:pPr>
            <a:r>
              <a:rPr lang="sv" dirty="0">
                <a:latin typeface="Arial"/>
                <a:ea typeface="Arial"/>
                <a:cs typeface="Arial"/>
                <a:sym typeface="Arial"/>
              </a:rPr>
              <a:t>säga till sig själv: det som har hänt, har hänt. Så här är det just nu</a:t>
            </a:r>
            <a:endParaRPr dirty="0">
              <a:latin typeface="Arial"/>
              <a:ea typeface="Arial"/>
              <a:cs typeface="Arial"/>
              <a:sym typeface="Arial"/>
            </a:endParaRPr>
          </a:p>
          <a:p>
            <a:pPr marL="685800" lvl="0" indent="-298450" algn="l" rtl="0">
              <a:lnSpc>
                <a:spcPct val="115000"/>
              </a:lnSpc>
              <a:spcBef>
                <a:spcPts val="0"/>
              </a:spcBef>
              <a:spcAft>
                <a:spcPts val="0"/>
              </a:spcAft>
              <a:buSzPts val="2100"/>
              <a:buChar char="●"/>
            </a:pPr>
            <a:r>
              <a:rPr lang="sv" dirty="0">
                <a:latin typeface="Arial"/>
                <a:ea typeface="Arial"/>
                <a:cs typeface="Arial"/>
                <a:sym typeface="Arial"/>
              </a:rPr>
              <a:t>andas</a:t>
            </a:r>
            <a:endParaRPr sz="3300" dirty="0"/>
          </a:p>
        </p:txBody>
      </p:sp>
      <p:sp>
        <p:nvSpPr>
          <p:cNvPr id="203" name="Google Shape;203;p35"/>
          <p:cNvSpPr txBox="1">
            <a:spLocks noGrp="1"/>
          </p:cNvSpPr>
          <p:nvPr>
            <p:ph type="sldNum" idx="12"/>
          </p:nvPr>
        </p:nvSpPr>
        <p:spPr>
          <a:xfrm>
            <a:off x="6457950" y="4767263"/>
            <a:ext cx="20574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sv"/>
              <a:t>10</a:t>
            </a:fld>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6"/>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endParaRPr/>
          </a:p>
        </p:txBody>
      </p:sp>
      <p:sp>
        <p:nvSpPr>
          <p:cNvPr id="209" name="Google Shape;209;p36"/>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rmAutofit/>
          </a:bodyPr>
          <a:lstStyle/>
          <a:p>
            <a:pPr marL="0" lvl="0" indent="0" algn="l" rtl="0">
              <a:spcBef>
                <a:spcPts val="800"/>
              </a:spcBef>
              <a:spcAft>
                <a:spcPts val="0"/>
              </a:spcAft>
              <a:buNone/>
            </a:pPr>
            <a:r>
              <a:rPr lang="sv"/>
              <a:t>               </a:t>
            </a:r>
            <a:endParaRPr/>
          </a:p>
          <a:p>
            <a:pPr marL="0" lvl="0" indent="0" algn="l" rtl="0">
              <a:spcBef>
                <a:spcPts val="800"/>
              </a:spcBef>
              <a:spcAft>
                <a:spcPts val="0"/>
              </a:spcAft>
              <a:buNone/>
            </a:pPr>
            <a:endParaRPr/>
          </a:p>
          <a:p>
            <a:pPr marL="0" lvl="0" indent="0" algn="l" rtl="0">
              <a:spcBef>
                <a:spcPts val="800"/>
              </a:spcBef>
              <a:spcAft>
                <a:spcPts val="0"/>
              </a:spcAft>
              <a:buNone/>
            </a:pPr>
            <a:endParaRPr/>
          </a:p>
          <a:p>
            <a:pPr marL="0" lvl="0" indent="0" algn="l" rtl="0">
              <a:spcBef>
                <a:spcPts val="800"/>
              </a:spcBef>
              <a:spcAft>
                <a:spcPts val="0"/>
              </a:spcAft>
              <a:buNone/>
            </a:pPr>
            <a:r>
              <a:rPr lang="sv"/>
              <a:t>                                                </a:t>
            </a:r>
            <a:r>
              <a:rPr lang="sv" sz="3700" b="1"/>
              <a:t> ÖVNING</a:t>
            </a:r>
            <a:endParaRPr sz="3700" b="1"/>
          </a:p>
        </p:txBody>
      </p:sp>
      <p:sp>
        <p:nvSpPr>
          <p:cNvPr id="210" name="Google Shape;210;p36"/>
          <p:cNvSpPr txBox="1">
            <a:spLocks noGrp="1"/>
          </p:cNvSpPr>
          <p:nvPr>
            <p:ph type="sldNum" idx="12"/>
          </p:nvPr>
        </p:nvSpPr>
        <p:spPr>
          <a:xfrm>
            <a:off x="6457950" y="4767263"/>
            <a:ext cx="20574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sv"/>
              <a:t>11</a:t>
            </a:fld>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sv"/>
              <a:t>                            Vad gör vi idag?</a:t>
            </a:r>
            <a:endParaRPr/>
          </a:p>
        </p:txBody>
      </p:sp>
      <p:sp>
        <p:nvSpPr>
          <p:cNvPr id="145" name="Google Shape;145;p27"/>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rmAutofit fontScale="77500" lnSpcReduction="20000"/>
          </a:bodyPr>
          <a:lstStyle/>
          <a:p>
            <a:pPr marL="342900" lvl="0" indent="-252794" algn="l" rtl="0">
              <a:lnSpc>
                <a:spcPct val="115000"/>
              </a:lnSpc>
              <a:spcBef>
                <a:spcPts val="0"/>
              </a:spcBef>
              <a:spcAft>
                <a:spcPts val="0"/>
              </a:spcAft>
              <a:buSzPct val="73418"/>
              <a:buChar char="●"/>
            </a:pPr>
            <a:r>
              <a:rPr lang="sv" sz="3009" b="1"/>
              <a:t>Medveten närvaro övning</a:t>
            </a:r>
            <a:endParaRPr sz="3009" b="1"/>
          </a:p>
          <a:p>
            <a:pPr marL="342900" lvl="0" indent="0" algn="l" rtl="0">
              <a:lnSpc>
                <a:spcPct val="115000"/>
              </a:lnSpc>
              <a:spcBef>
                <a:spcPts val="0"/>
              </a:spcBef>
              <a:spcAft>
                <a:spcPts val="0"/>
              </a:spcAft>
              <a:buNone/>
            </a:pPr>
            <a:endParaRPr sz="3009" b="1"/>
          </a:p>
          <a:p>
            <a:pPr marL="342900" lvl="0" indent="-252794" algn="l" rtl="0">
              <a:lnSpc>
                <a:spcPct val="115000"/>
              </a:lnSpc>
              <a:spcBef>
                <a:spcPts val="0"/>
              </a:spcBef>
              <a:spcAft>
                <a:spcPts val="0"/>
              </a:spcAft>
              <a:buSzPct val="73418"/>
              <a:buChar char="●"/>
            </a:pPr>
            <a:r>
              <a:rPr lang="sv" sz="3009" b="1"/>
              <a:t>Genomgång av hemuppgift</a:t>
            </a:r>
            <a:endParaRPr sz="3009" b="1"/>
          </a:p>
          <a:p>
            <a:pPr marL="342900" lvl="0" indent="0" algn="l" rtl="0">
              <a:lnSpc>
                <a:spcPct val="115000"/>
              </a:lnSpc>
              <a:spcBef>
                <a:spcPts val="0"/>
              </a:spcBef>
              <a:spcAft>
                <a:spcPts val="0"/>
              </a:spcAft>
              <a:buNone/>
            </a:pPr>
            <a:endParaRPr sz="3009" b="1"/>
          </a:p>
          <a:p>
            <a:pPr marL="342900" lvl="0" indent="-252794" algn="l" rtl="0">
              <a:lnSpc>
                <a:spcPct val="115000"/>
              </a:lnSpc>
              <a:spcBef>
                <a:spcPts val="0"/>
              </a:spcBef>
              <a:spcAft>
                <a:spcPts val="0"/>
              </a:spcAft>
              <a:buSzPct val="73418"/>
              <a:buChar char="●"/>
            </a:pPr>
            <a:r>
              <a:rPr lang="sv" sz="3009" b="1"/>
              <a:t>Acceptans </a:t>
            </a:r>
            <a:endParaRPr sz="3009" b="1"/>
          </a:p>
          <a:p>
            <a:pPr marL="342900" lvl="0" indent="0" algn="l" rtl="0">
              <a:lnSpc>
                <a:spcPct val="115000"/>
              </a:lnSpc>
              <a:spcBef>
                <a:spcPts val="0"/>
              </a:spcBef>
              <a:spcAft>
                <a:spcPts val="0"/>
              </a:spcAft>
              <a:buNone/>
            </a:pPr>
            <a:endParaRPr sz="3009" b="1"/>
          </a:p>
          <a:p>
            <a:pPr marL="342900" lvl="0" indent="-252794" algn="l" rtl="0">
              <a:lnSpc>
                <a:spcPct val="115000"/>
              </a:lnSpc>
              <a:spcBef>
                <a:spcPts val="0"/>
              </a:spcBef>
              <a:spcAft>
                <a:spcPts val="0"/>
              </a:spcAft>
              <a:buSzPct val="73418"/>
              <a:buChar char="●"/>
            </a:pPr>
            <a:r>
              <a:rPr lang="sv" sz="3009" b="1"/>
              <a:t>Övning</a:t>
            </a:r>
            <a:endParaRPr sz="3009" b="1"/>
          </a:p>
          <a:p>
            <a:pPr marL="342900" lvl="0" indent="0" algn="l" rtl="0">
              <a:lnSpc>
                <a:spcPct val="115000"/>
              </a:lnSpc>
              <a:spcBef>
                <a:spcPts val="0"/>
              </a:spcBef>
              <a:spcAft>
                <a:spcPts val="0"/>
              </a:spcAft>
              <a:buNone/>
            </a:pPr>
            <a:endParaRPr sz="3009" b="1"/>
          </a:p>
          <a:p>
            <a:pPr marL="342900" lvl="0" indent="-284544" algn="l" rtl="0">
              <a:lnSpc>
                <a:spcPct val="115000"/>
              </a:lnSpc>
              <a:spcBef>
                <a:spcPts val="0"/>
              </a:spcBef>
              <a:spcAft>
                <a:spcPts val="0"/>
              </a:spcAft>
              <a:buSzPct val="100000"/>
              <a:buChar char="●"/>
            </a:pPr>
            <a:r>
              <a:rPr lang="sv" sz="3009" b="1"/>
              <a:t>Ny hemuppgift</a:t>
            </a:r>
            <a:endParaRPr sz="3009" b="1"/>
          </a:p>
          <a:p>
            <a:pPr marL="342900" lvl="0" indent="0" algn="l" rtl="0">
              <a:spcBef>
                <a:spcPts val="800"/>
              </a:spcBef>
              <a:spcAft>
                <a:spcPts val="0"/>
              </a:spcAft>
              <a:buNone/>
            </a:pPr>
            <a:endParaRPr sz="2300" b="1"/>
          </a:p>
          <a:p>
            <a:pPr marL="342900" lvl="0" indent="0" algn="l" rtl="0">
              <a:spcBef>
                <a:spcPts val="1200"/>
              </a:spcBef>
              <a:spcAft>
                <a:spcPts val="1200"/>
              </a:spcAft>
              <a:buNone/>
            </a:pPr>
            <a:endParaRPr/>
          </a:p>
        </p:txBody>
      </p:sp>
      <p:sp>
        <p:nvSpPr>
          <p:cNvPr id="146" name="Google Shape;146;p27"/>
          <p:cNvSpPr txBox="1">
            <a:spLocks noGrp="1"/>
          </p:cNvSpPr>
          <p:nvPr>
            <p:ph type="sldNum" idx="12"/>
          </p:nvPr>
        </p:nvSpPr>
        <p:spPr>
          <a:xfrm>
            <a:off x="6457950" y="4767263"/>
            <a:ext cx="2057400" cy="273900"/>
          </a:xfrm>
          <a:prstGeom prst="rect">
            <a:avLst/>
          </a:prstGeom>
        </p:spPr>
        <p:txBody>
          <a:bodyPr spcFirstLastPara="1" wrap="square" lIns="68575" tIns="34275" rIns="68575" bIns="34275" anchor="ctr" anchorCtr="0">
            <a:normAutofit/>
          </a:bodyPr>
          <a:lstStyle/>
          <a:p>
            <a:pPr marL="0" lvl="0" indent="0" algn="r" rtl="0">
              <a:spcBef>
                <a:spcPts val="0"/>
              </a:spcBef>
              <a:spcAft>
                <a:spcPts val="0"/>
              </a:spcAft>
              <a:buClr>
                <a:srgbClr val="000000"/>
              </a:buClr>
              <a:buFont typeface="Arial"/>
              <a:buNone/>
            </a:pPr>
            <a:fld id="{00000000-1234-1234-1234-123412341234}" type="slidenum">
              <a:rPr lang="sv"/>
              <a:t>2</a:t>
            </a:fld>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8"/>
          <p:cNvSpPr txBox="1">
            <a:spLocks noGrp="1"/>
          </p:cNvSpPr>
          <p:nvPr>
            <p:ph type="title"/>
          </p:nvPr>
        </p:nvSpPr>
        <p:spPr>
          <a:xfrm>
            <a:off x="628650" y="259556"/>
            <a:ext cx="7886700" cy="9942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Calibri"/>
              <a:buNone/>
            </a:pPr>
            <a:r>
              <a:rPr lang="sv" b="1"/>
              <a:t>4 sätt att hantera ett problem</a:t>
            </a:r>
            <a:endParaRPr/>
          </a:p>
        </p:txBody>
      </p:sp>
      <p:sp>
        <p:nvSpPr>
          <p:cNvPr id="152" name="Google Shape;152;p28"/>
          <p:cNvSpPr txBox="1">
            <a:spLocks noGrp="1"/>
          </p:cNvSpPr>
          <p:nvPr>
            <p:ph type="body" idx="1"/>
          </p:nvPr>
        </p:nvSpPr>
        <p:spPr>
          <a:xfrm>
            <a:off x="471500" y="1026925"/>
            <a:ext cx="7347000" cy="3630900"/>
          </a:xfrm>
          <a:prstGeom prst="rect">
            <a:avLst/>
          </a:prstGeom>
          <a:noFill/>
          <a:ln>
            <a:noFill/>
          </a:ln>
        </p:spPr>
        <p:txBody>
          <a:bodyPr spcFirstLastPara="1" wrap="square" lIns="68575" tIns="34275" rIns="68575" bIns="34275" anchor="t" anchorCtr="0">
            <a:normAutofit/>
          </a:bodyPr>
          <a:lstStyle/>
          <a:p>
            <a:pPr marL="254000" lvl="0" indent="-247650" algn="l" rtl="0">
              <a:lnSpc>
                <a:spcPct val="107000"/>
              </a:lnSpc>
              <a:spcBef>
                <a:spcPts val="0"/>
              </a:spcBef>
              <a:spcAft>
                <a:spcPts val="0"/>
              </a:spcAft>
              <a:buClr>
                <a:schemeClr val="dk1"/>
              </a:buClr>
              <a:buSzPts val="2700"/>
              <a:buFont typeface="Calibri"/>
              <a:buChar char="-"/>
            </a:pPr>
            <a:r>
              <a:rPr lang="sv" sz="2700" b="1">
                <a:latin typeface="Calibri"/>
                <a:ea typeface="Calibri"/>
                <a:cs typeface="Calibri"/>
                <a:sym typeface="Calibri"/>
              </a:rPr>
              <a:t>Lösa problemet</a:t>
            </a:r>
            <a:endParaRPr sz="2700">
              <a:latin typeface="Calibri"/>
              <a:ea typeface="Calibri"/>
              <a:cs typeface="Calibri"/>
              <a:sym typeface="Calibri"/>
            </a:endParaRPr>
          </a:p>
          <a:p>
            <a:pPr marL="254000" lvl="0" indent="-247650" algn="l" rtl="0">
              <a:lnSpc>
                <a:spcPct val="107000"/>
              </a:lnSpc>
              <a:spcBef>
                <a:spcPts val="800"/>
              </a:spcBef>
              <a:spcAft>
                <a:spcPts val="0"/>
              </a:spcAft>
              <a:buClr>
                <a:schemeClr val="dk1"/>
              </a:buClr>
              <a:buSzPts val="2700"/>
              <a:buFont typeface="Calibri"/>
              <a:buChar char="-"/>
            </a:pPr>
            <a:r>
              <a:rPr lang="sv" sz="2700" b="1">
                <a:latin typeface="Calibri"/>
                <a:ea typeface="Calibri"/>
                <a:cs typeface="Calibri"/>
                <a:sym typeface="Calibri"/>
              </a:rPr>
              <a:t>Ändra hur du känner kring problemet</a:t>
            </a:r>
            <a:endParaRPr sz="2700" i="1" u="sng">
              <a:latin typeface="Calibri"/>
              <a:ea typeface="Calibri"/>
              <a:cs typeface="Calibri"/>
              <a:sym typeface="Calibri"/>
            </a:endParaRPr>
          </a:p>
          <a:p>
            <a:pPr marL="254000" lvl="0" indent="-247650" algn="l" rtl="0">
              <a:lnSpc>
                <a:spcPct val="107000"/>
              </a:lnSpc>
              <a:spcBef>
                <a:spcPts val="800"/>
              </a:spcBef>
              <a:spcAft>
                <a:spcPts val="0"/>
              </a:spcAft>
              <a:buClr>
                <a:schemeClr val="dk1"/>
              </a:buClr>
              <a:buSzPts val="2700"/>
              <a:buFont typeface="Calibri"/>
              <a:buChar char="-"/>
            </a:pPr>
            <a:r>
              <a:rPr lang="sv" sz="2700" b="1">
                <a:latin typeface="Calibri"/>
                <a:ea typeface="Calibri"/>
                <a:cs typeface="Calibri"/>
                <a:sym typeface="Calibri"/>
              </a:rPr>
              <a:t>Fortsätta må dåligt – eller göra saker värre </a:t>
            </a:r>
            <a:endParaRPr sz="2700" b="1">
              <a:latin typeface="Calibri"/>
              <a:ea typeface="Calibri"/>
              <a:cs typeface="Calibri"/>
              <a:sym typeface="Calibri"/>
            </a:endParaRPr>
          </a:p>
          <a:p>
            <a:pPr marL="177800" lvl="0" indent="-260350" algn="l" rtl="0">
              <a:lnSpc>
                <a:spcPct val="107000"/>
              </a:lnSpc>
              <a:spcBef>
                <a:spcPts val="800"/>
              </a:spcBef>
              <a:spcAft>
                <a:spcPts val="0"/>
              </a:spcAft>
              <a:buSzPts val="2700"/>
              <a:buFont typeface="Calibri"/>
              <a:buChar char="-"/>
            </a:pPr>
            <a:r>
              <a:rPr lang="sv" sz="2700" b="1" i="1" u="sng">
                <a:latin typeface="Calibri"/>
                <a:ea typeface="Calibri"/>
                <a:cs typeface="Calibri"/>
                <a:sym typeface="Calibri"/>
              </a:rPr>
              <a:t>Acceptera</a:t>
            </a:r>
            <a:endParaRPr sz="2700" b="1">
              <a:latin typeface="Calibri"/>
              <a:ea typeface="Calibri"/>
              <a:cs typeface="Calibri"/>
              <a:sym typeface="Calibri"/>
            </a:endParaRPr>
          </a:p>
          <a:p>
            <a:pPr marL="0" lvl="0" indent="0" algn="l" rtl="0">
              <a:lnSpc>
                <a:spcPct val="90000"/>
              </a:lnSpc>
              <a:spcBef>
                <a:spcPts val="1400"/>
              </a:spcBef>
              <a:spcAft>
                <a:spcPts val="1200"/>
              </a:spcAft>
              <a:buClr>
                <a:schemeClr val="dk1"/>
              </a:buClr>
              <a:buSzPts val="2100"/>
              <a:buNone/>
            </a:pPr>
            <a:endParaRPr/>
          </a:p>
        </p:txBody>
      </p:sp>
      <p:sp>
        <p:nvSpPr>
          <p:cNvPr id="153" name="Google Shape;153;p28"/>
          <p:cNvSpPr txBox="1">
            <a:spLocks noGrp="1"/>
          </p:cNvSpPr>
          <p:nvPr>
            <p:ph type="sldNum" idx="12"/>
          </p:nvPr>
        </p:nvSpPr>
        <p:spPr>
          <a:xfrm>
            <a:off x="6457950" y="4767263"/>
            <a:ext cx="2057400" cy="273900"/>
          </a:xfrm>
          <a:prstGeom prst="rect">
            <a:avLst/>
          </a:prstGeom>
        </p:spPr>
        <p:txBody>
          <a:bodyPr spcFirstLastPara="1" wrap="square" lIns="68575" tIns="34275" rIns="68575" bIns="34275" anchor="ctr" anchorCtr="0">
            <a:normAutofit/>
          </a:bodyPr>
          <a:lstStyle/>
          <a:p>
            <a:pPr marL="0" lvl="0" indent="0" algn="r" rtl="0">
              <a:spcBef>
                <a:spcPts val="0"/>
              </a:spcBef>
              <a:spcAft>
                <a:spcPts val="0"/>
              </a:spcAft>
              <a:buClr>
                <a:srgbClr val="000000"/>
              </a:buClr>
              <a:buFont typeface="Arial"/>
              <a:buNone/>
            </a:pPr>
            <a:fld id="{00000000-1234-1234-1234-123412341234}" type="slidenum">
              <a:rPr lang="sv"/>
              <a:t>3</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9"/>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Calibri"/>
              <a:buNone/>
            </a:pPr>
            <a:r>
              <a:rPr lang="sv" b="1"/>
              <a:t>Vad är acceptans?</a:t>
            </a:r>
            <a:endParaRPr/>
          </a:p>
        </p:txBody>
      </p:sp>
      <p:sp>
        <p:nvSpPr>
          <p:cNvPr id="159" name="Google Shape;159;p29"/>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p>
            <a:pPr marL="177800" lvl="0" indent="-171450" algn="l" rtl="0">
              <a:lnSpc>
                <a:spcPct val="90000"/>
              </a:lnSpc>
              <a:spcBef>
                <a:spcPts val="0"/>
              </a:spcBef>
              <a:spcAft>
                <a:spcPts val="0"/>
              </a:spcAft>
              <a:buClr>
                <a:schemeClr val="dk1"/>
              </a:buClr>
              <a:buSzPts val="2100"/>
              <a:buChar char="•"/>
            </a:pPr>
            <a:r>
              <a:rPr lang="sv"/>
              <a:t>Ett sätt att hantera problem under en lång tid och som inte kan lösas</a:t>
            </a:r>
            <a:endParaRPr/>
          </a:p>
          <a:p>
            <a:pPr marL="177800" lvl="0" indent="-171450" algn="l" rtl="0">
              <a:lnSpc>
                <a:spcPct val="90000"/>
              </a:lnSpc>
              <a:spcBef>
                <a:spcPts val="800"/>
              </a:spcBef>
              <a:spcAft>
                <a:spcPts val="0"/>
              </a:spcAft>
              <a:buClr>
                <a:schemeClr val="dk1"/>
              </a:buClr>
              <a:buSzPts val="2100"/>
              <a:buChar char="•"/>
            </a:pPr>
            <a:r>
              <a:rPr lang="sv"/>
              <a:t>Verkligheten = ”</a:t>
            </a:r>
            <a:r>
              <a:rPr lang="sv" b="1"/>
              <a:t>som det är</a:t>
            </a:r>
            <a:r>
              <a:rPr lang="sv"/>
              <a:t>”   inte: ”som jag önskar”, ”den borde vara”</a:t>
            </a:r>
            <a:endParaRPr/>
          </a:p>
          <a:p>
            <a:pPr marL="177800" lvl="0" indent="-171450" algn="l" rtl="0">
              <a:lnSpc>
                <a:spcPct val="90000"/>
              </a:lnSpc>
              <a:spcBef>
                <a:spcPts val="800"/>
              </a:spcBef>
              <a:spcAft>
                <a:spcPts val="0"/>
              </a:spcAft>
              <a:buClr>
                <a:schemeClr val="dk1"/>
              </a:buClr>
              <a:buSzPts val="2100"/>
              <a:buChar char="•"/>
            </a:pPr>
            <a:r>
              <a:rPr lang="sv"/>
              <a:t>Det som inte går att ändra -&gt; </a:t>
            </a:r>
            <a:r>
              <a:rPr lang="sv" b="1"/>
              <a:t>acceptera</a:t>
            </a:r>
            <a:endParaRPr b="1"/>
          </a:p>
          <a:p>
            <a:pPr marL="177800" lvl="0" indent="0" algn="l" rtl="0">
              <a:lnSpc>
                <a:spcPct val="90000"/>
              </a:lnSpc>
              <a:spcBef>
                <a:spcPts val="800"/>
              </a:spcBef>
              <a:spcAft>
                <a:spcPts val="0"/>
              </a:spcAft>
              <a:buNone/>
            </a:pPr>
            <a:endParaRPr b="1"/>
          </a:p>
          <a:p>
            <a:pPr marL="177800" lvl="0" indent="-171450" algn="l" rtl="0">
              <a:lnSpc>
                <a:spcPct val="90000"/>
              </a:lnSpc>
              <a:spcBef>
                <a:spcPts val="800"/>
              </a:spcBef>
              <a:spcAft>
                <a:spcPts val="0"/>
              </a:spcAft>
              <a:buClr>
                <a:schemeClr val="dk1"/>
              </a:buClr>
              <a:buSzPts val="2100"/>
              <a:buChar char="•"/>
            </a:pPr>
            <a:r>
              <a:rPr lang="sv"/>
              <a:t>Alla människor upplever smärta i livet</a:t>
            </a:r>
            <a:endParaRPr/>
          </a:p>
          <a:p>
            <a:pPr marL="177800" lvl="0" indent="-171450" algn="l" rtl="0">
              <a:lnSpc>
                <a:spcPct val="90000"/>
              </a:lnSpc>
              <a:spcBef>
                <a:spcPts val="800"/>
              </a:spcBef>
              <a:spcAft>
                <a:spcPts val="0"/>
              </a:spcAft>
              <a:buClr>
                <a:schemeClr val="dk1"/>
              </a:buClr>
              <a:buSzPts val="2100"/>
              <a:buChar char="•"/>
            </a:pPr>
            <a:r>
              <a:rPr lang="sv" b="1"/>
              <a:t>Smärta + Icke acceptans = Lidande</a:t>
            </a:r>
            <a:endParaRPr/>
          </a:p>
          <a:p>
            <a:pPr marL="177800" lvl="0" indent="-171450" algn="l" rtl="0">
              <a:lnSpc>
                <a:spcPct val="90000"/>
              </a:lnSpc>
              <a:spcBef>
                <a:spcPts val="800"/>
              </a:spcBef>
              <a:spcAft>
                <a:spcPts val="0"/>
              </a:spcAft>
              <a:buClr>
                <a:schemeClr val="dk1"/>
              </a:buClr>
              <a:buSzPts val="2100"/>
              <a:buChar char="•"/>
            </a:pPr>
            <a:r>
              <a:rPr lang="sv" b="1"/>
              <a:t>Smärta är oundvikligt – Lidande är valfritt</a:t>
            </a:r>
            <a:endParaRPr/>
          </a:p>
          <a:p>
            <a:pPr marL="177800" lvl="0" indent="-38100" algn="l" rtl="0">
              <a:lnSpc>
                <a:spcPct val="90000"/>
              </a:lnSpc>
              <a:spcBef>
                <a:spcPts val="800"/>
              </a:spcBef>
              <a:spcAft>
                <a:spcPts val="0"/>
              </a:spcAft>
              <a:buClr>
                <a:schemeClr val="dk1"/>
              </a:buClr>
              <a:buSzPts val="2100"/>
              <a:buNone/>
            </a:pPr>
            <a:endParaRPr/>
          </a:p>
        </p:txBody>
      </p:sp>
      <p:sp>
        <p:nvSpPr>
          <p:cNvPr id="160" name="Google Shape;160;p29"/>
          <p:cNvSpPr txBox="1">
            <a:spLocks noGrp="1"/>
          </p:cNvSpPr>
          <p:nvPr>
            <p:ph type="sldNum" idx="12"/>
          </p:nvPr>
        </p:nvSpPr>
        <p:spPr>
          <a:xfrm>
            <a:off x="6457950" y="4767263"/>
            <a:ext cx="20574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sv"/>
              <a:t>4</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0"/>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endParaRPr/>
          </a:p>
        </p:txBody>
      </p:sp>
      <p:sp>
        <p:nvSpPr>
          <p:cNvPr id="166" name="Google Shape;166;p30"/>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rmAutofit/>
          </a:bodyPr>
          <a:lstStyle/>
          <a:p>
            <a:pPr marL="0" lvl="0" indent="0" algn="ctr" rtl="0">
              <a:spcBef>
                <a:spcPts val="800"/>
              </a:spcBef>
              <a:spcAft>
                <a:spcPts val="0"/>
              </a:spcAft>
              <a:buNone/>
            </a:pPr>
            <a:endParaRPr/>
          </a:p>
          <a:p>
            <a:pPr marL="0" lvl="0" indent="0" algn="ctr" rtl="0">
              <a:spcBef>
                <a:spcPts val="800"/>
              </a:spcBef>
              <a:spcAft>
                <a:spcPts val="0"/>
              </a:spcAft>
              <a:buNone/>
            </a:pPr>
            <a:endParaRPr/>
          </a:p>
          <a:p>
            <a:pPr marL="0" lvl="0" indent="0" algn="ctr" rtl="0">
              <a:spcBef>
                <a:spcPts val="800"/>
              </a:spcBef>
              <a:spcAft>
                <a:spcPts val="0"/>
              </a:spcAft>
              <a:buNone/>
            </a:pPr>
            <a:r>
              <a:rPr lang="sv" sz="2400" b="1"/>
              <a:t>Vad kan vara svårt att acceptera?</a:t>
            </a:r>
            <a:endParaRPr sz="2400" b="1"/>
          </a:p>
          <a:p>
            <a:pPr marL="0" lvl="0" indent="0" algn="ctr" rtl="0">
              <a:spcBef>
                <a:spcPts val="800"/>
              </a:spcBef>
              <a:spcAft>
                <a:spcPts val="0"/>
              </a:spcAft>
              <a:buNone/>
            </a:pPr>
            <a:r>
              <a:rPr lang="sv" sz="2400" b="1"/>
              <a:t>Diskutera</a:t>
            </a:r>
            <a:endParaRPr sz="2400" b="1"/>
          </a:p>
        </p:txBody>
      </p:sp>
      <p:sp>
        <p:nvSpPr>
          <p:cNvPr id="167" name="Google Shape;167;p30"/>
          <p:cNvSpPr txBox="1">
            <a:spLocks noGrp="1"/>
          </p:cNvSpPr>
          <p:nvPr>
            <p:ph type="sldNum" idx="12"/>
          </p:nvPr>
        </p:nvSpPr>
        <p:spPr>
          <a:xfrm>
            <a:off x="6457950" y="4767263"/>
            <a:ext cx="20574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sv"/>
              <a:t>5</a:t>
            </a:fld>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1"/>
          <p:cNvSpPr txBox="1">
            <a:spLocks noGrp="1"/>
          </p:cNvSpPr>
          <p:nvPr>
            <p:ph type="title"/>
          </p:nvPr>
        </p:nvSpPr>
        <p:spPr>
          <a:xfrm>
            <a:off x="471488" y="205383"/>
            <a:ext cx="5915100" cy="7458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Calibri"/>
              <a:buNone/>
            </a:pPr>
            <a:r>
              <a:rPr lang="sv" b="1"/>
              <a:t>Varför ska vi acceptera?</a:t>
            </a:r>
            <a:endParaRPr/>
          </a:p>
        </p:txBody>
      </p:sp>
      <p:sp>
        <p:nvSpPr>
          <p:cNvPr id="173" name="Google Shape;173;p31"/>
          <p:cNvSpPr txBox="1">
            <a:spLocks noGrp="1"/>
          </p:cNvSpPr>
          <p:nvPr>
            <p:ph type="body" idx="1"/>
          </p:nvPr>
        </p:nvSpPr>
        <p:spPr>
          <a:xfrm>
            <a:off x="628650" y="1058525"/>
            <a:ext cx="7886700" cy="1875300"/>
          </a:xfrm>
          <a:prstGeom prst="rect">
            <a:avLst/>
          </a:prstGeom>
          <a:noFill/>
          <a:ln>
            <a:noFill/>
          </a:ln>
        </p:spPr>
        <p:txBody>
          <a:bodyPr spcFirstLastPara="1" wrap="square" lIns="68575" tIns="34275" rIns="68575" bIns="34275" anchor="t" anchorCtr="0">
            <a:normAutofit/>
          </a:bodyPr>
          <a:lstStyle/>
          <a:p>
            <a:pPr marL="177800" lvl="0" indent="-171450" algn="l" rtl="0">
              <a:lnSpc>
                <a:spcPct val="90000"/>
              </a:lnSpc>
              <a:spcBef>
                <a:spcPts val="0"/>
              </a:spcBef>
              <a:spcAft>
                <a:spcPts val="0"/>
              </a:spcAft>
              <a:buClr>
                <a:schemeClr val="dk1"/>
              </a:buClr>
              <a:buSzPts val="2100"/>
              <a:buChar char="•"/>
            </a:pPr>
            <a:r>
              <a:rPr lang="sv"/>
              <a:t>Att avvisa verkligheten får den inte att försvinna</a:t>
            </a:r>
            <a:endParaRPr/>
          </a:p>
          <a:p>
            <a:pPr marL="177800" lvl="0" indent="-171450" algn="l" rtl="0">
              <a:lnSpc>
                <a:spcPct val="90000"/>
              </a:lnSpc>
              <a:spcBef>
                <a:spcPts val="800"/>
              </a:spcBef>
              <a:spcAft>
                <a:spcPts val="0"/>
              </a:spcAft>
              <a:buClr>
                <a:schemeClr val="dk1"/>
              </a:buClr>
              <a:buSzPts val="2100"/>
              <a:buChar char="•"/>
            </a:pPr>
            <a:r>
              <a:rPr lang="sv"/>
              <a:t>Att avvisa verkligheten leder till lidande</a:t>
            </a:r>
            <a:endParaRPr/>
          </a:p>
          <a:p>
            <a:pPr marL="177800" lvl="0" indent="-171450" algn="l" rtl="0">
              <a:lnSpc>
                <a:spcPct val="90000"/>
              </a:lnSpc>
              <a:spcBef>
                <a:spcPts val="800"/>
              </a:spcBef>
              <a:spcAft>
                <a:spcPts val="0"/>
              </a:spcAft>
              <a:buClr>
                <a:schemeClr val="dk1"/>
              </a:buClr>
              <a:buSzPts val="2100"/>
              <a:buChar char="•"/>
            </a:pPr>
            <a:r>
              <a:rPr lang="sv"/>
              <a:t>Att avvisa verkligheten gör att man fastnar i bitterhet, ilska, skam osv utan att kunna reglera det. </a:t>
            </a:r>
            <a:endParaRPr/>
          </a:p>
          <a:p>
            <a:pPr marL="177800" lvl="0" indent="-171450" algn="l" rtl="0">
              <a:spcBef>
                <a:spcPts val="800"/>
              </a:spcBef>
              <a:spcAft>
                <a:spcPts val="0"/>
              </a:spcAft>
              <a:buSzPts val="2100"/>
              <a:buChar char="•"/>
            </a:pPr>
            <a:r>
              <a:rPr lang="sv"/>
              <a:t>Att ändra på situationen kräver först att den accepteras</a:t>
            </a:r>
            <a:endParaRPr/>
          </a:p>
        </p:txBody>
      </p:sp>
      <p:sp>
        <p:nvSpPr>
          <p:cNvPr id="174" name="Google Shape;174;p31"/>
          <p:cNvSpPr txBox="1">
            <a:spLocks noGrp="1"/>
          </p:cNvSpPr>
          <p:nvPr>
            <p:ph type="sldNum" idx="12"/>
          </p:nvPr>
        </p:nvSpPr>
        <p:spPr>
          <a:xfrm>
            <a:off x="6457950" y="4767263"/>
            <a:ext cx="20574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sv"/>
              <a:t>6</a:t>
            </a:fld>
            <a:endParaRPr/>
          </a:p>
        </p:txBody>
      </p:sp>
      <p:pic>
        <p:nvPicPr>
          <p:cNvPr id="175" name="Google Shape;175;p31"/>
          <p:cNvPicPr preferRelativeResize="0"/>
          <p:nvPr/>
        </p:nvPicPr>
        <p:blipFill>
          <a:blip r:embed="rId3">
            <a:alphaModFix/>
          </a:blip>
          <a:stretch>
            <a:fillRect/>
          </a:stretch>
        </p:blipFill>
        <p:spPr>
          <a:xfrm>
            <a:off x="5838325" y="2977750"/>
            <a:ext cx="1904876" cy="190487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2"/>
          <p:cNvSpPr txBox="1">
            <a:spLocks noGrp="1"/>
          </p:cNvSpPr>
          <p:nvPr>
            <p:ph type="title"/>
          </p:nvPr>
        </p:nvSpPr>
        <p:spPr>
          <a:xfrm>
            <a:off x="471488" y="205383"/>
            <a:ext cx="5915100" cy="7458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Calibri"/>
              <a:buNone/>
            </a:pPr>
            <a:r>
              <a:rPr lang="sv" b="1"/>
              <a:t>Acceptans</a:t>
            </a:r>
            <a:endParaRPr/>
          </a:p>
        </p:txBody>
      </p:sp>
      <p:sp>
        <p:nvSpPr>
          <p:cNvPr id="181" name="Google Shape;181;p32"/>
          <p:cNvSpPr txBox="1">
            <a:spLocks noGrp="1"/>
          </p:cNvSpPr>
          <p:nvPr>
            <p:ph type="body" idx="1"/>
          </p:nvPr>
        </p:nvSpPr>
        <p:spPr>
          <a:xfrm>
            <a:off x="628650" y="1028700"/>
            <a:ext cx="7886700" cy="3979200"/>
          </a:xfrm>
          <a:prstGeom prst="rect">
            <a:avLst/>
          </a:prstGeom>
          <a:noFill/>
          <a:ln>
            <a:noFill/>
          </a:ln>
        </p:spPr>
        <p:txBody>
          <a:bodyPr spcFirstLastPara="1" wrap="square" lIns="68575" tIns="34275" rIns="68575" bIns="34275" anchor="t" anchorCtr="0">
            <a:normAutofit/>
          </a:bodyPr>
          <a:lstStyle/>
          <a:p>
            <a:pPr marL="0" lvl="0" indent="0" algn="l" rtl="0">
              <a:lnSpc>
                <a:spcPct val="107000"/>
              </a:lnSpc>
              <a:spcBef>
                <a:spcPts val="1400"/>
              </a:spcBef>
              <a:spcAft>
                <a:spcPts val="0"/>
              </a:spcAft>
              <a:buNone/>
            </a:pPr>
            <a:endParaRPr sz="1800" dirty="0">
              <a:latin typeface="Calibri"/>
              <a:ea typeface="Calibri"/>
              <a:cs typeface="Calibri"/>
              <a:sym typeface="Calibri"/>
            </a:endParaRPr>
          </a:p>
          <a:p>
            <a:pPr marL="254000" lvl="0" indent="-254000" algn="l" rtl="0">
              <a:lnSpc>
                <a:spcPct val="107000"/>
              </a:lnSpc>
              <a:spcBef>
                <a:spcPts val="800"/>
              </a:spcBef>
              <a:spcAft>
                <a:spcPts val="0"/>
              </a:spcAft>
              <a:buClr>
                <a:schemeClr val="dk1"/>
              </a:buClr>
              <a:buSzPts val="1800"/>
              <a:buFont typeface="Calibri"/>
              <a:buChar char="-"/>
            </a:pPr>
            <a:r>
              <a:rPr lang="sv" sz="1800" dirty="0"/>
              <a:t>Acceptans= att se verkligheten för vad det är även om du inte tycker om det eller mår dåligt av verkligheten</a:t>
            </a:r>
            <a:endParaRPr sz="1800" dirty="0"/>
          </a:p>
          <a:p>
            <a:pPr marL="254000" lvl="0" indent="-254000" algn="l" rtl="0">
              <a:lnSpc>
                <a:spcPct val="107000"/>
              </a:lnSpc>
              <a:spcBef>
                <a:spcPts val="800"/>
              </a:spcBef>
              <a:spcAft>
                <a:spcPts val="0"/>
              </a:spcAft>
              <a:buClr>
                <a:schemeClr val="dk1"/>
              </a:buClr>
              <a:buSzPts val="1800"/>
              <a:buFont typeface="Calibri"/>
              <a:buChar char="-"/>
            </a:pPr>
            <a:r>
              <a:rPr lang="sv" sz="1800" dirty="0"/>
              <a:t>Acceptans betyder INTE att jag måste gilla det</a:t>
            </a:r>
            <a:endParaRPr sz="1800" dirty="0"/>
          </a:p>
          <a:p>
            <a:pPr marL="254000" lvl="0" indent="-254000" algn="l" rtl="0">
              <a:lnSpc>
                <a:spcPct val="107000"/>
              </a:lnSpc>
              <a:spcBef>
                <a:spcPts val="800"/>
              </a:spcBef>
              <a:spcAft>
                <a:spcPts val="0"/>
              </a:spcAft>
              <a:buClr>
                <a:schemeClr val="dk1"/>
              </a:buClr>
              <a:buSzPts val="1800"/>
              <a:buFont typeface="Calibri"/>
              <a:buChar char="-"/>
            </a:pPr>
            <a:r>
              <a:rPr lang="sv" sz="1800" dirty="0"/>
              <a:t>Acceptans betyder att uppmärksamma och stå ut – inte ge upp</a:t>
            </a:r>
            <a:endParaRPr sz="1800" dirty="0"/>
          </a:p>
          <a:p>
            <a:pPr marL="254000" lvl="0" indent="-254000" algn="l" rtl="0">
              <a:lnSpc>
                <a:spcPct val="107000"/>
              </a:lnSpc>
              <a:spcBef>
                <a:spcPts val="800"/>
              </a:spcBef>
              <a:spcAft>
                <a:spcPts val="0"/>
              </a:spcAft>
              <a:buClr>
                <a:schemeClr val="dk1"/>
              </a:buClr>
              <a:buSzPts val="1800"/>
              <a:buFont typeface="Calibri"/>
              <a:buChar char="-"/>
            </a:pPr>
            <a:r>
              <a:rPr lang="sv" sz="1800" dirty="0"/>
              <a:t>Acceptans är när man slutar kriga mot verkligheten, sluta få utbrott över att detta har hänt just mig, släppa bitterheten.  Byta ut ”Varför just jag” till ”Det är vad det är”</a:t>
            </a:r>
            <a:endParaRPr sz="1800" dirty="0"/>
          </a:p>
          <a:p>
            <a:pPr marL="254000" lvl="0" indent="-254000" algn="l" rtl="0">
              <a:lnSpc>
                <a:spcPct val="107000"/>
              </a:lnSpc>
              <a:spcBef>
                <a:spcPts val="800"/>
              </a:spcBef>
              <a:spcAft>
                <a:spcPts val="0"/>
              </a:spcAft>
              <a:buClr>
                <a:schemeClr val="dk1"/>
              </a:buClr>
              <a:buSzPts val="1800"/>
              <a:buFont typeface="Calibri"/>
              <a:buChar char="-"/>
            </a:pPr>
            <a:r>
              <a:rPr lang="sv" sz="1800" dirty="0"/>
              <a:t>Livet kan vara meningsfullt även om det innehåller smärta</a:t>
            </a:r>
            <a:endParaRPr sz="1800" dirty="0"/>
          </a:p>
          <a:p>
            <a:pPr marL="177800" lvl="0" indent="-38100" algn="l" rtl="0">
              <a:lnSpc>
                <a:spcPct val="90000"/>
              </a:lnSpc>
              <a:spcBef>
                <a:spcPts val="1400"/>
              </a:spcBef>
              <a:spcAft>
                <a:spcPts val="0"/>
              </a:spcAft>
              <a:buClr>
                <a:schemeClr val="dk1"/>
              </a:buClr>
              <a:buSzPts val="2100"/>
              <a:buNone/>
            </a:pPr>
            <a:endParaRPr dirty="0"/>
          </a:p>
        </p:txBody>
      </p:sp>
      <p:sp>
        <p:nvSpPr>
          <p:cNvPr id="182" name="Google Shape;182;p32"/>
          <p:cNvSpPr txBox="1">
            <a:spLocks noGrp="1"/>
          </p:cNvSpPr>
          <p:nvPr>
            <p:ph type="sldNum" idx="12"/>
          </p:nvPr>
        </p:nvSpPr>
        <p:spPr>
          <a:xfrm>
            <a:off x="6457950" y="4767263"/>
            <a:ext cx="20574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sv"/>
              <a:t>7</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3"/>
          <p:cNvSpPr txBox="1">
            <a:spLocks noGrp="1"/>
          </p:cNvSpPr>
          <p:nvPr>
            <p:ph type="title"/>
          </p:nvPr>
        </p:nvSpPr>
        <p:spPr>
          <a:xfrm>
            <a:off x="471504" y="205375"/>
            <a:ext cx="7724400" cy="745800"/>
          </a:xfrm>
          <a:prstGeom prst="rect">
            <a:avLst/>
          </a:prstGeom>
          <a:noFill/>
          <a:ln>
            <a:noFill/>
          </a:ln>
        </p:spPr>
        <p:txBody>
          <a:bodyPr spcFirstLastPara="1" wrap="square" lIns="68575" tIns="34275" rIns="68575" bIns="34275" anchor="ctr" anchorCtr="0">
            <a:normAutofit/>
          </a:bodyPr>
          <a:lstStyle/>
          <a:p>
            <a:pPr marL="0" lvl="0" indent="0" algn="ctr" rtl="0">
              <a:lnSpc>
                <a:spcPct val="90000"/>
              </a:lnSpc>
              <a:spcBef>
                <a:spcPts val="0"/>
              </a:spcBef>
              <a:spcAft>
                <a:spcPts val="0"/>
              </a:spcAft>
              <a:buClr>
                <a:schemeClr val="dk1"/>
              </a:buClr>
              <a:buSzPts val="3300"/>
              <a:buFont typeface="Calibri"/>
              <a:buNone/>
            </a:pPr>
            <a:r>
              <a:rPr lang="sv"/>
              <a:t>Situation: Ej pluggat – misslyckas på provet</a:t>
            </a:r>
            <a:endParaRPr/>
          </a:p>
        </p:txBody>
      </p:sp>
      <p:sp>
        <p:nvSpPr>
          <p:cNvPr id="188" name="Google Shape;188;p33"/>
          <p:cNvSpPr txBox="1">
            <a:spLocks noGrp="1"/>
          </p:cNvSpPr>
          <p:nvPr>
            <p:ph type="body" idx="1"/>
          </p:nvPr>
        </p:nvSpPr>
        <p:spPr>
          <a:xfrm>
            <a:off x="471505" y="1026932"/>
            <a:ext cx="8486400" cy="3971700"/>
          </a:xfrm>
          <a:prstGeom prst="rect">
            <a:avLst/>
          </a:prstGeom>
          <a:noFill/>
          <a:ln>
            <a:noFill/>
          </a:ln>
        </p:spPr>
        <p:txBody>
          <a:bodyPr spcFirstLastPara="1" wrap="square" lIns="68575" tIns="34275" rIns="68575" bIns="34275" anchor="t" anchorCtr="0">
            <a:normAutofit/>
          </a:bodyPr>
          <a:lstStyle/>
          <a:p>
            <a:pPr marL="177800" lvl="0" indent="-171450" algn="l" rtl="0">
              <a:lnSpc>
                <a:spcPct val="90000"/>
              </a:lnSpc>
              <a:spcBef>
                <a:spcPts val="0"/>
              </a:spcBef>
              <a:spcAft>
                <a:spcPts val="0"/>
              </a:spcAft>
              <a:buClr>
                <a:schemeClr val="dk1"/>
              </a:buClr>
              <a:buSzPts val="2100"/>
              <a:buChar char="•"/>
            </a:pPr>
            <a:r>
              <a:rPr lang="sv" b="1"/>
              <a:t>INTE accepterar</a:t>
            </a:r>
            <a:endParaRPr b="1"/>
          </a:p>
          <a:p>
            <a:pPr marL="177800" lvl="0" indent="-171450" algn="l" rtl="0">
              <a:lnSpc>
                <a:spcPct val="90000"/>
              </a:lnSpc>
              <a:spcBef>
                <a:spcPts val="800"/>
              </a:spcBef>
              <a:spcAft>
                <a:spcPts val="0"/>
              </a:spcAft>
              <a:buClr>
                <a:schemeClr val="dk1"/>
              </a:buClr>
              <a:buSzPts val="2100"/>
              <a:buFont typeface="Calibri"/>
              <a:buChar char="-"/>
            </a:pPr>
            <a:r>
              <a:rPr lang="sv" b="1"/>
              <a:t>tanke</a:t>
            </a:r>
            <a:r>
              <a:rPr lang="sv"/>
              <a:t>: lärarens fel som inte kan rätta prov, om det inte vore för honom hade jag fått alla rätt. Det är morsans fel, hade jag inte behövt gå ut med hunden hade jag hunnit plugga</a:t>
            </a:r>
            <a:endParaRPr/>
          </a:p>
          <a:p>
            <a:pPr marL="177800" lvl="0" indent="0" algn="l" rtl="0">
              <a:lnSpc>
                <a:spcPct val="90000"/>
              </a:lnSpc>
              <a:spcBef>
                <a:spcPts val="800"/>
              </a:spcBef>
              <a:spcAft>
                <a:spcPts val="0"/>
              </a:spcAft>
              <a:buNone/>
            </a:pPr>
            <a:endParaRPr/>
          </a:p>
          <a:p>
            <a:pPr marL="177800" lvl="0" indent="-171450" algn="l" rtl="0">
              <a:lnSpc>
                <a:spcPct val="90000"/>
              </a:lnSpc>
              <a:spcBef>
                <a:spcPts val="800"/>
              </a:spcBef>
              <a:spcAft>
                <a:spcPts val="0"/>
              </a:spcAft>
              <a:buClr>
                <a:schemeClr val="dk1"/>
              </a:buClr>
              <a:buSzPts val="2100"/>
              <a:buFont typeface="Calibri"/>
              <a:buChar char="-"/>
            </a:pPr>
            <a:r>
              <a:rPr lang="sv" b="1"/>
              <a:t>Känsla</a:t>
            </a:r>
            <a:r>
              <a:rPr lang="sv"/>
              <a:t>: ilska, bitterhet</a:t>
            </a:r>
            <a:endParaRPr/>
          </a:p>
          <a:p>
            <a:pPr marL="177800" lvl="0" indent="0" algn="l" rtl="0">
              <a:lnSpc>
                <a:spcPct val="90000"/>
              </a:lnSpc>
              <a:spcBef>
                <a:spcPts val="800"/>
              </a:spcBef>
              <a:spcAft>
                <a:spcPts val="0"/>
              </a:spcAft>
              <a:buNone/>
            </a:pPr>
            <a:endParaRPr/>
          </a:p>
          <a:p>
            <a:pPr marL="177800" lvl="0" indent="-171450" algn="l" rtl="0">
              <a:lnSpc>
                <a:spcPct val="90000"/>
              </a:lnSpc>
              <a:spcBef>
                <a:spcPts val="800"/>
              </a:spcBef>
              <a:spcAft>
                <a:spcPts val="0"/>
              </a:spcAft>
              <a:buClr>
                <a:schemeClr val="dk1"/>
              </a:buClr>
              <a:buSzPts val="2100"/>
              <a:buFont typeface="Calibri"/>
              <a:buChar char="-"/>
            </a:pPr>
            <a:r>
              <a:rPr lang="sv" b="1"/>
              <a:t>Beteende</a:t>
            </a:r>
            <a:r>
              <a:rPr lang="sv"/>
              <a:t>: jag går inte på lärarens lektioner – är han så dum att han rättar fel så går jag inte ens dit, pluggar inte på nästa prov – ingen idé, den där j..la läraren kommer ändå bara rätta fel. </a:t>
            </a:r>
            <a:endParaRPr/>
          </a:p>
        </p:txBody>
      </p:sp>
      <p:sp>
        <p:nvSpPr>
          <p:cNvPr id="189" name="Google Shape;189;p33"/>
          <p:cNvSpPr txBox="1">
            <a:spLocks noGrp="1"/>
          </p:cNvSpPr>
          <p:nvPr>
            <p:ph type="sldNum" idx="12"/>
          </p:nvPr>
        </p:nvSpPr>
        <p:spPr>
          <a:xfrm>
            <a:off x="6457950" y="4767263"/>
            <a:ext cx="20574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sv"/>
              <a:t>8</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4"/>
          <p:cNvSpPr txBox="1">
            <a:spLocks noGrp="1"/>
          </p:cNvSpPr>
          <p:nvPr>
            <p:ph type="title"/>
          </p:nvPr>
        </p:nvSpPr>
        <p:spPr>
          <a:xfrm>
            <a:off x="471488" y="205383"/>
            <a:ext cx="5915100" cy="7458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95" name="Google Shape;195;p34"/>
          <p:cNvSpPr txBox="1">
            <a:spLocks noGrp="1"/>
          </p:cNvSpPr>
          <p:nvPr>
            <p:ph type="body" idx="1"/>
          </p:nvPr>
        </p:nvSpPr>
        <p:spPr>
          <a:xfrm>
            <a:off x="471505" y="1026932"/>
            <a:ext cx="8465100" cy="4003800"/>
          </a:xfrm>
          <a:prstGeom prst="rect">
            <a:avLst/>
          </a:prstGeom>
          <a:noFill/>
          <a:ln>
            <a:noFill/>
          </a:ln>
        </p:spPr>
        <p:txBody>
          <a:bodyPr spcFirstLastPara="1" wrap="square" lIns="68575" tIns="34275" rIns="68575" bIns="34275" anchor="t" anchorCtr="0">
            <a:normAutofit/>
          </a:bodyPr>
          <a:lstStyle/>
          <a:p>
            <a:pPr marL="177800" lvl="0" indent="-171450" algn="l" rtl="0">
              <a:lnSpc>
                <a:spcPct val="90000"/>
              </a:lnSpc>
              <a:spcBef>
                <a:spcPts val="0"/>
              </a:spcBef>
              <a:spcAft>
                <a:spcPts val="0"/>
              </a:spcAft>
              <a:buClr>
                <a:schemeClr val="dk1"/>
              </a:buClr>
              <a:buSzPts val="2100"/>
              <a:buChar char="•"/>
            </a:pPr>
            <a:r>
              <a:rPr lang="sv" b="1"/>
              <a:t>Accepterar</a:t>
            </a:r>
            <a:r>
              <a:rPr lang="sv"/>
              <a:t>:</a:t>
            </a:r>
            <a:endParaRPr/>
          </a:p>
          <a:p>
            <a:pPr marL="177800" lvl="0" indent="-171450" algn="l" rtl="0">
              <a:lnSpc>
                <a:spcPct val="90000"/>
              </a:lnSpc>
              <a:spcBef>
                <a:spcPts val="800"/>
              </a:spcBef>
              <a:spcAft>
                <a:spcPts val="0"/>
              </a:spcAft>
              <a:buClr>
                <a:schemeClr val="dk1"/>
              </a:buClr>
              <a:buSzPts val="2100"/>
              <a:buFont typeface="Calibri"/>
              <a:buChar char="-"/>
            </a:pPr>
            <a:r>
              <a:rPr lang="sv" b="1"/>
              <a:t>tanke</a:t>
            </a:r>
            <a:r>
              <a:rPr lang="sv"/>
              <a:t>: ok, vad jobbigt att det gick dåligt. Men jag fattar ju, jag pluggade ju faktiskt inte. Då kan jag inte förvänta mig mer</a:t>
            </a:r>
            <a:endParaRPr/>
          </a:p>
          <a:p>
            <a:pPr marL="177800" lvl="0" indent="-38100" algn="l" rtl="0">
              <a:lnSpc>
                <a:spcPct val="90000"/>
              </a:lnSpc>
              <a:spcBef>
                <a:spcPts val="800"/>
              </a:spcBef>
              <a:spcAft>
                <a:spcPts val="0"/>
              </a:spcAft>
              <a:buClr>
                <a:schemeClr val="dk1"/>
              </a:buClr>
              <a:buSzPts val="2100"/>
              <a:buFont typeface="Calibri"/>
              <a:buNone/>
            </a:pPr>
            <a:endParaRPr/>
          </a:p>
          <a:p>
            <a:pPr marL="177800" lvl="0" indent="-171450" algn="l" rtl="0">
              <a:lnSpc>
                <a:spcPct val="90000"/>
              </a:lnSpc>
              <a:spcBef>
                <a:spcPts val="800"/>
              </a:spcBef>
              <a:spcAft>
                <a:spcPts val="0"/>
              </a:spcAft>
              <a:buClr>
                <a:schemeClr val="dk1"/>
              </a:buClr>
              <a:buSzPts val="2100"/>
              <a:buFont typeface="Calibri"/>
              <a:buChar char="-"/>
            </a:pPr>
            <a:r>
              <a:rPr lang="sv" b="1"/>
              <a:t>Känsla</a:t>
            </a:r>
            <a:r>
              <a:rPr lang="sv"/>
              <a:t>: ledsenhet, skam   (möjlig att reglera)</a:t>
            </a:r>
            <a:endParaRPr/>
          </a:p>
          <a:p>
            <a:pPr marL="177800" lvl="0" indent="-38100" algn="l" rtl="0">
              <a:lnSpc>
                <a:spcPct val="90000"/>
              </a:lnSpc>
              <a:spcBef>
                <a:spcPts val="800"/>
              </a:spcBef>
              <a:spcAft>
                <a:spcPts val="0"/>
              </a:spcAft>
              <a:buClr>
                <a:schemeClr val="dk1"/>
              </a:buClr>
              <a:buSzPts val="2100"/>
              <a:buFont typeface="Calibri"/>
              <a:buNone/>
            </a:pPr>
            <a:endParaRPr/>
          </a:p>
          <a:p>
            <a:pPr marL="177800" lvl="0" indent="-171450" algn="l" rtl="0">
              <a:lnSpc>
                <a:spcPct val="90000"/>
              </a:lnSpc>
              <a:spcBef>
                <a:spcPts val="800"/>
              </a:spcBef>
              <a:spcAft>
                <a:spcPts val="0"/>
              </a:spcAft>
              <a:buClr>
                <a:schemeClr val="dk1"/>
              </a:buClr>
              <a:buSzPts val="2100"/>
              <a:buFont typeface="Calibri"/>
              <a:buChar char="-"/>
            </a:pPr>
            <a:r>
              <a:rPr lang="sv" b="1"/>
              <a:t>beteende</a:t>
            </a:r>
            <a:r>
              <a:rPr lang="sv"/>
              <a:t>: går på lärarens lektioner, försöker lära mig så mycket som möjligt på lektionerna eftersom jag vet att jag har svårt att få till plugget hemma. Jag ber om hjälp inför nästa prov. </a:t>
            </a:r>
            <a:endParaRPr/>
          </a:p>
        </p:txBody>
      </p:sp>
      <p:sp>
        <p:nvSpPr>
          <p:cNvPr id="196" name="Google Shape;196;p34"/>
          <p:cNvSpPr txBox="1">
            <a:spLocks noGrp="1"/>
          </p:cNvSpPr>
          <p:nvPr>
            <p:ph type="sldNum" idx="12"/>
          </p:nvPr>
        </p:nvSpPr>
        <p:spPr>
          <a:xfrm>
            <a:off x="6457950" y="4767263"/>
            <a:ext cx="2057400" cy="273900"/>
          </a:xfrm>
          <a:prstGeom prst="rect">
            <a:avLst/>
          </a:prstGeom>
        </p:spPr>
        <p:txBody>
          <a:bodyPr spcFirstLastPara="1" wrap="square" lIns="68575" tIns="34275" rIns="68575" bIns="34275" anchor="ctr" anchorCtr="0">
            <a:noAutofit/>
          </a:bodyPr>
          <a:lstStyle/>
          <a:p>
            <a:pPr marL="0" lvl="0" indent="0" algn="r" rtl="0">
              <a:spcBef>
                <a:spcPts val="0"/>
              </a:spcBef>
              <a:spcAft>
                <a:spcPts val="0"/>
              </a:spcAft>
              <a:buClr>
                <a:srgbClr val="000000"/>
              </a:buClr>
              <a:buFont typeface="Arial"/>
              <a:buNone/>
            </a:pPr>
            <a:fld id="{00000000-1234-1234-1234-123412341234}" type="slidenum">
              <a:rPr lang="sv"/>
              <a:t>9</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489</Words>
  <Application>Microsoft Office PowerPoint</Application>
  <PresentationFormat>Bildspel på skärmen (16:9)</PresentationFormat>
  <Paragraphs>77</Paragraphs>
  <Slides>11</Slides>
  <Notes>11</Notes>
  <HiddenSlides>0</HiddenSlides>
  <MMClips>0</MMClips>
  <ScaleCrop>false</ScaleCrop>
  <HeadingPairs>
    <vt:vector size="6" baseType="variant">
      <vt:variant>
        <vt:lpstr>Använt teckensnitt</vt:lpstr>
      </vt:variant>
      <vt:variant>
        <vt:i4>2</vt:i4>
      </vt:variant>
      <vt:variant>
        <vt:lpstr>Tema</vt:lpstr>
      </vt:variant>
      <vt:variant>
        <vt:i4>2</vt:i4>
      </vt:variant>
      <vt:variant>
        <vt:lpstr>Bildrubriker</vt:lpstr>
      </vt:variant>
      <vt:variant>
        <vt:i4>11</vt:i4>
      </vt:variant>
    </vt:vector>
  </HeadingPairs>
  <TitlesOfParts>
    <vt:vector size="15" baseType="lpstr">
      <vt:lpstr>Arial</vt:lpstr>
      <vt:lpstr>Calibri</vt:lpstr>
      <vt:lpstr>Simple Light</vt:lpstr>
      <vt:lpstr>Office-tema</vt:lpstr>
      <vt:lpstr>Välkomna</vt:lpstr>
      <vt:lpstr>                            Vad gör vi idag?</vt:lpstr>
      <vt:lpstr>4 sätt att hantera ett problem</vt:lpstr>
      <vt:lpstr>Vad är acceptans?</vt:lpstr>
      <vt:lpstr>PowerPoint-presentation</vt:lpstr>
      <vt:lpstr>Varför ska vi acceptera?</vt:lpstr>
      <vt:lpstr>Acceptans</vt:lpstr>
      <vt:lpstr>Situation: Ej pluggat – misslyckas på provet</vt:lpstr>
      <vt:lpstr>PowerPoint-presentation</vt:lpstr>
      <vt:lpstr>                        Hur gör man?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Välkomna</dc:title>
  <dc:creator>Oland Fhsk</dc:creator>
  <cp:lastModifiedBy>Oland Fhsk</cp:lastModifiedBy>
  <cp:revision>1</cp:revision>
  <dcterms:modified xsi:type="dcterms:W3CDTF">2025-05-19T10:57:37Z</dcterms:modified>
</cp:coreProperties>
</file>