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Sqrkx8YIGm1eLGzEVFCPG0otm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27a0881a5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27a0881a5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327a0881a5c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327a0881a5c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238e8b1a0dd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g238e8b1a0dd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38e8b1a0dd_2_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19;g238e8b1a0dd_2_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238e8b1a0dd_2_4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238e8b1a0dd_2_4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ld med bildtext" type="picTx">
  <p:cSld name="PICTURE_WITH_CAPTION_TEX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lodrät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drät rubrik och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 type="obj">
  <p:cSld name="OBJEC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bild" type="title">
  <p:cSld name="TITL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7" name="Google Shape;2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vsnittsrubrik" type="secHead">
  <p:cSld name="SECTION_HEADER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3" name="Google Shape;33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innehållsdelar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Jämförelse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ast rubrik" type="titleOnly">
  <p:cSld name="TITLE_ONLY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 type="blank">
  <p:cSld name="BLANK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nehåll med bildtext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5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-S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327a0881a5c_0_0"/>
          <p:cNvSpPr txBox="1"/>
          <p:nvPr/>
        </p:nvSpPr>
        <p:spPr>
          <a:xfrm>
            <a:off x="4753875" y="2782500"/>
            <a:ext cx="3000000" cy="12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7200" b="1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SKILLS</a:t>
            </a:r>
            <a:endParaRPr/>
          </a:p>
        </p:txBody>
      </p:sp>
      <p:sp>
        <p:nvSpPr>
          <p:cNvPr id="85" name="Google Shape;85;g327a0881a5c_0_0"/>
          <p:cNvSpPr txBox="1"/>
          <p:nvPr/>
        </p:nvSpPr>
        <p:spPr>
          <a:xfrm>
            <a:off x="4557100" y="4802100"/>
            <a:ext cx="2862600" cy="5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       Tillfälle 6</a:t>
            </a:r>
            <a:endParaRPr sz="2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g327a0881a5c_0_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1</a:t>
            </a:fld>
            <a:endParaRPr/>
          </a:p>
        </p:txBody>
      </p:sp>
      <p:sp>
        <p:nvSpPr>
          <p:cNvPr id="87" name="Google Shape;87;g327a0881a5c_0_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7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7500"/>
              <a:t>Välkomna </a:t>
            </a:r>
            <a:endParaRPr sz="7500"/>
          </a:p>
        </p:txBody>
      </p:sp>
      <p:sp>
        <p:nvSpPr>
          <p:cNvPr id="88" name="Google Shape;88;g327a0881a5c_0_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sv-SE" sz="4300"/>
              <a:t>till tillfälle 5</a:t>
            </a:r>
            <a:endParaRPr sz="43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27a0881a5c_0_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                   Vad ska vi göra idag?</a:t>
            </a:r>
            <a:endParaRPr/>
          </a:p>
        </p:txBody>
      </p:sp>
      <p:sp>
        <p:nvSpPr>
          <p:cNvPr id="94" name="Google Shape;94;g327a0881a5c_0_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●"/>
            </a:pPr>
            <a:r>
              <a:rPr lang="sv-SE" sz="2300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Medveten närvaro övning</a:t>
            </a:r>
            <a:endParaRPr sz="2300"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●"/>
            </a:pPr>
            <a:r>
              <a:rPr lang="sv-SE" sz="2300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Genomgång av hemuppgift</a:t>
            </a:r>
            <a:endParaRPr sz="2300"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●"/>
            </a:pPr>
            <a:r>
              <a:rPr lang="sv-SE" sz="2300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Lindring</a:t>
            </a:r>
            <a:endParaRPr sz="2300"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●"/>
            </a:pPr>
            <a:r>
              <a:rPr lang="sv-SE" sz="2300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Övningar</a:t>
            </a:r>
            <a:endParaRPr sz="2300"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300" b="1">
              <a:solidFill>
                <a:srgbClr val="59595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lvl="0" indent="-3746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2300"/>
              <a:buChar char="●"/>
            </a:pPr>
            <a:r>
              <a:rPr lang="sv-SE" sz="2300" b="1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Ny hemuppgift</a:t>
            </a:r>
            <a:endParaRPr sz="3300"/>
          </a:p>
        </p:txBody>
      </p:sp>
      <p:sp>
        <p:nvSpPr>
          <p:cNvPr id="95" name="Google Shape;95;g327a0881a5c_0_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2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1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/>
          </a:p>
        </p:txBody>
      </p:sp>
      <p:sp>
        <p:nvSpPr>
          <p:cNvPr id="101" name="Google Shape;101;p4"/>
          <p:cNvSpPr txBox="1">
            <a:spLocks noGrp="1"/>
          </p:cNvSpPr>
          <p:nvPr>
            <p:ph type="body" idx="1"/>
          </p:nvPr>
        </p:nvSpPr>
        <p:spPr>
          <a:xfrm>
            <a:off x="838200" y="904874"/>
            <a:ext cx="10515600" cy="5953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/>
              <a:t> </a:t>
            </a:r>
            <a:endParaRPr/>
          </a:p>
        </p:txBody>
      </p:sp>
      <p:sp>
        <p:nvSpPr>
          <p:cNvPr id="102" name="Google Shape;102;p4"/>
          <p:cNvSpPr/>
          <p:nvPr/>
        </p:nvSpPr>
        <p:spPr>
          <a:xfrm>
            <a:off x="2276475" y="1400175"/>
            <a:ext cx="1752600" cy="1600200"/>
          </a:xfrm>
          <a:prstGeom prst="ellipse">
            <a:avLst/>
          </a:prstGeom>
          <a:solidFill>
            <a:srgbClr val="FF000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4"/>
          <p:cNvSpPr txBox="1"/>
          <p:nvPr/>
        </p:nvSpPr>
        <p:spPr>
          <a:xfrm>
            <a:off x="5324475" y="1647825"/>
            <a:ext cx="3324225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Stå ut färdigheter – svårt att använda andra färdigheter</a:t>
            </a:r>
            <a:endParaRPr/>
          </a:p>
        </p:txBody>
      </p:sp>
      <p:sp>
        <p:nvSpPr>
          <p:cNvPr id="104" name="Google Shape;104;p4"/>
          <p:cNvSpPr/>
          <p:nvPr/>
        </p:nvSpPr>
        <p:spPr>
          <a:xfrm>
            <a:off x="2276475" y="3289132"/>
            <a:ext cx="1752600" cy="1483519"/>
          </a:xfrm>
          <a:prstGeom prst="ellipse">
            <a:avLst/>
          </a:prstGeom>
          <a:solidFill>
            <a:srgbClr val="FFFF0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4"/>
          <p:cNvSpPr txBox="1"/>
          <p:nvPr/>
        </p:nvSpPr>
        <p:spPr>
          <a:xfrm>
            <a:off x="5467349" y="3591104"/>
            <a:ext cx="3838576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 hand om mig själv – extra noggrann med mina sårbarheter</a:t>
            </a:r>
            <a:endParaRPr/>
          </a:p>
        </p:txBody>
      </p:sp>
      <p:sp>
        <p:nvSpPr>
          <p:cNvPr id="106" name="Google Shape;106;p4"/>
          <p:cNvSpPr/>
          <p:nvPr/>
        </p:nvSpPr>
        <p:spPr>
          <a:xfrm>
            <a:off x="2276475" y="5093495"/>
            <a:ext cx="1847849" cy="1600199"/>
          </a:xfrm>
          <a:prstGeom prst="ellipse">
            <a:avLst/>
          </a:prstGeom>
          <a:solidFill>
            <a:srgbClr val="00B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5467348" y="5295900"/>
            <a:ext cx="4210051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Öva på dina färdigheter i medveten närvaro, känsloreglering, relationer</a:t>
            </a:r>
            <a:endParaRPr/>
          </a:p>
        </p:txBody>
      </p:sp>
      <p:sp>
        <p:nvSpPr>
          <p:cNvPr id="108" name="Google Shape;10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238e8b1a0dd_2_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Lindring</a:t>
            </a:r>
            <a:endParaRPr/>
          </a:p>
        </p:txBody>
      </p:sp>
      <p:sp>
        <p:nvSpPr>
          <p:cNvPr id="114" name="Google Shape;114;g238e8b1a0dd_2_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sv-SE"/>
              <a:t>Lindra med sinnena: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/>
              <a:t>Smak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/>
              <a:t>Syn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/>
              <a:t>Hörsel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/>
              <a:t>Känsel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/>
              <a:t>Lukt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15" name="Google Shape;115;g238e8b1a0dd_2_5"/>
          <p:cNvSpPr txBox="1"/>
          <p:nvPr/>
        </p:nvSpPr>
        <p:spPr>
          <a:xfrm>
            <a:off x="3048000" y="3244334"/>
            <a:ext cx="6096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g238e8b1a0dd_2_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4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238e8b1a0dd_2_8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/>
              <a:t>Varför?</a:t>
            </a:r>
            <a:endParaRPr/>
          </a:p>
        </p:txBody>
      </p:sp>
      <p:sp>
        <p:nvSpPr>
          <p:cNvPr id="122" name="Google Shape;122;g238e8b1a0dd_2_8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/>
              <a:t>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b="1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sv-SE" b="1"/>
              <a:t>Om man är väldigt ledsen och då använder sig av tex värme, är närvarande i värmen, beskriver hur det känns – vad händer då?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sp>
        <p:nvSpPr>
          <p:cNvPr id="123" name="Google Shape;123;g238e8b1a0dd_2_8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5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38e8b1a0dd_2_4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g238e8b1a0dd_2_4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sv-SE" sz="4900" b="1"/>
              <a:t>Övning</a:t>
            </a:r>
            <a:endParaRPr sz="4900" b="1"/>
          </a:p>
        </p:txBody>
      </p:sp>
      <p:sp>
        <p:nvSpPr>
          <p:cNvPr id="130" name="Google Shape;130;g238e8b1a0dd_2_4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6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sv-SE" b="1"/>
              <a:t>Hemuppgift</a:t>
            </a:r>
            <a:endParaRPr/>
          </a:p>
        </p:txBody>
      </p:sp>
      <p:sp>
        <p:nvSpPr>
          <p:cNvPr id="136" name="Google Shape;136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3657600" lvl="0" indent="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sv-SE"/>
              <a:t>Öva på Lindring</a:t>
            </a:r>
            <a:endParaRPr/>
          </a:p>
        </p:txBody>
      </p:sp>
      <p:sp>
        <p:nvSpPr>
          <p:cNvPr id="137" name="Google Shape;137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sv-SE"/>
              <a:t>7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109</Words>
  <Application>Microsoft Office PowerPoint</Application>
  <PresentationFormat>Bredbild</PresentationFormat>
  <Paragraphs>48</Paragraphs>
  <Slides>7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Office-tema</vt:lpstr>
      <vt:lpstr>Välkomna </vt:lpstr>
      <vt:lpstr>                   Vad ska vi göra idag?</vt:lpstr>
      <vt:lpstr>PowerPoint-presentation</vt:lpstr>
      <vt:lpstr>Lindring</vt:lpstr>
      <vt:lpstr>Varför?</vt:lpstr>
      <vt:lpstr>PowerPoint-presentation</vt:lpstr>
      <vt:lpstr>Hemuppgift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 </dc:title>
  <dc:creator>Caroline Järkestig Vasquez</dc:creator>
  <cp:lastModifiedBy>Oland Fhsk</cp:lastModifiedBy>
  <cp:revision>1</cp:revision>
  <dcterms:created xsi:type="dcterms:W3CDTF">2022-09-06T08:46:50Z</dcterms:created>
  <dcterms:modified xsi:type="dcterms:W3CDTF">2025-05-19T10:50:52Z</dcterms:modified>
</cp:coreProperties>
</file>