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Sqrkx8YIGm1eLGzEVFCPG0otm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27a0881a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27a0881a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7a0881a5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27a0881a5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38e8b1a0dd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238e8b1a0dd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8e8b1a0dd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238e8b1a0dd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38e8b1a0dd_2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38e8b1a0dd_2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innehållsdelar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ehåll med bildtext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27a0881a5c_0_0"/>
          <p:cNvSpPr txBox="1"/>
          <p:nvPr/>
        </p:nvSpPr>
        <p:spPr>
          <a:xfrm>
            <a:off x="4753875" y="2782500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/>
          </a:p>
        </p:txBody>
      </p:sp>
      <p:sp>
        <p:nvSpPr>
          <p:cNvPr id="85" name="Google Shape;85;g327a0881a5c_0_0"/>
          <p:cNvSpPr txBox="1"/>
          <p:nvPr/>
        </p:nvSpPr>
        <p:spPr>
          <a:xfrm>
            <a:off x="4557100" y="4802100"/>
            <a:ext cx="2862600" cy="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Tillfälle 6</a:t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327a0881a5c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  <p:sp>
        <p:nvSpPr>
          <p:cNvPr id="87" name="Google Shape;87;g327a0881a5c_0_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7500"/>
              <a:t>Välkomna </a:t>
            </a:r>
            <a:endParaRPr sz="7500"/>
          </a:p>
        </p:txBody>
      </p:sp>
      <p:sp>
        <p:nvSpPr>
          <p:cNvPr id="88" name="Google Shape;88;g327a0881a5c_0_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4300"/>
              <a:t>till tillfälle 5</a:t>
            </a:r>
            <a:endParaRPr sz="4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27a0881a5c_0_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                   Vad ska vi göra idag?</a:t>
            </a:r>
            <a:endParaRPr/>
          </a:p>
        </p:txBody>
      </p:sp>
      <p:sp>
        <p:nvSpPr>
          <p:cNvPr id="94" name="Google Shape;94;g327a0881a5c_0_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●"/>
            </a:pPr>
            <a:r>
              <a:rPr lang="sv-SE" sz="23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Medveten närvaro övning</a:t>
            </a: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●"/>
            </a:pPr>
            <a:r>
              <a:rPr lang="sv-SE" sz="23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Genomgång av hemuppgift</a:t>
            </a: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●"/>
            </a:pPr>
            <a:r>
              <a:rPr lang="sv-SE" sz="23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Lindring</a:t>
            </a: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●"/>
            </a:pPr>
            <a:r>
              <a:rPr lang="sv-SE" sz="23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Övningar</a:t>
            </a: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 b="1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●"/>
            </a:pPr>
            <a:r>
              <a:rPr lang="sv-SE" sz="23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Ny hemuppgift</a:t>
            </a:r>
            <a:endParaRPr sz="3300"/>
          </a:p>
        </p:txBody>
      </p:sp>
      <p:sp>
        <p:nvSpPr>
          <p:cNvPr id="95" name="Google Shape;95;g327a0881a5c_0_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1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/>
          </a:p>
        </p:txBody>
      </p:sp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xfrm>
            <a:off x="838200" y="904874"/>
            <a:ext cx="10515600" cy="595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 </a:t>
            </a:r>
            <a:endParaRPr/>
          </a:p>
        </p:txBody>
      </p:sp>
      <p:sp>
        <p:nvSpPr>
          <p:cNvPr id="102" name="Google Shape;102;p4"/>
          <p:cNvSpPr/>
          <p:nvPr/>
        </p:nvSpPr>
        <p:spPr>
          <a:xfrm>
            <a:off x="2276475" y="1400175"/>
            <a:ext cx="1752600" cy="16002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5324475" y="1647825"/>
            <a:ext cx="332422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Stå ut färdigheter – svårt att använda andra färdigheter</a:t>
            </a:r>
            <a:endParaRPr/>
          </a:p>
        </p:txBody>
      </p:sp>
      <p:sp>
        <p:nvSpPr>
          <p:cNvPr id="104" name="Google Shape;104;p4"/>
          <p:cNvSpPr/>
          <p:nvPr/>
        </p:nvSpPr>
        <p:spPr>
          <a:xfrm>
            <a:off x="2276475" y="3289132"/>
            <a:ext cx="1752600" cy="1483519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5467349" y="3591104"/>
            <a:ext cx="383857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 hand om mig själv – extra noggrann med mina sårbarheter</a:t>
            </a:r>
            <a:endParaRPr/>
          </a:p>
        </p:txBody>
      </p:sp>
      <p:sp>
        <p:nvSpPr>
          <p:cNvPr id="106" name="Google Shape;106;p4"/>
          <p:cNvSpPr/>
          <p:nvPr/>
        </p:nvSpPr>
        <p:spPr>
          <a:xfrm>
            <a:off x="2276475" y="5093495"/>
            <a:ext cx="1847849" cy="16001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5467348" y="5295900"/>
            <a:ext cx="421005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Öva på dina färdigheter i medveten närvaro, känsloreglering, relationer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38e8b1a0dd_2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Lindring</a:t>
            </a:r>
            <a:endParaRPr/>
          </a:p>
        </p:txBody>
      </p:sp>
      <p:sp>
        <p:nvSpPr>
          <p:cNvPr id="114" name="Google Shape;114;g238e8b1a0dd_2_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/>
              <a:t>Lindra med sinnena: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Smak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Syn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Hörsel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Känsel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Lukt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5" name="Google Shape;115;g238e8b1a0dd_2_5"/>
          <p:cNvSpPr txBox="1"/>
          <p:nvPr/>
        </p:nvSpPr>
        <p:spPr>
          <a:xfrm>
            <a:off x="3048000" y="3244334"/>
            <a:ext cx="6096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38e8b1a0dd_2_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38e8b1a0dd_2_8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Varför?</a:t>
            </a:r>
            <a:endParaRPr/>
          </a:p>
        </p:txBody>
      </p:sp>
      <p:sp>
        <p:nvSpPr>
          <p:cNvPr id="122" name="Google Shape;122;g238e8b1a0dd_2_8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b="1"/>
              <a:t>Om man är väldigt ledsen och då använder sig av tex värme, är närvarande i värmen, beskriver hur det känns – vad händer då?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23" name="Google Shape;123;g238e8b1a0dd_2_8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38e8b1a0dd_2_4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238e8b1a0dd_2_4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4900" b="1"/>
              <a:t>Övning</a:t>
            </a:r>
            <a:endParaRPr sz="4900" b="1"/>
          </a:p>
        </p:txBody>
      </p:sp>
      <p:sp>
        <p:nvSpPr>
          <p:cNvPr id="130" name="Google Shape;130;g238e8b1a0dd_2_4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b="1"/>
              <a:t>Hemuppgift</a:t>
            </a:r>
            <a:endParaRPr/>
          </a:p>
        </p:txBody>
      </p:sp>
      <p:sp>
        <p:nvSpPr>
          <p:cNvPr id="136" name="Google Shape;136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65760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Öva på Lindring</a:t>
            </a:r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Bredbild</PresentationFormat>
  <Paragraphs>48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Välkomna </vt:lpstr>
      <vt:lpstr>                   Vad ska vi göra idag?</vt:lpstr>
      <vt:lpstr>PowerPoint-presentation</vt:lpstr>
      <vt:lpstr>Lindring</vt:lpstr>
      <vt:lpstr>Varför?</vt:lpstr>
      <vt:lpstr>PowerPoint-presentation</vt:lpstr>
      <vt:lpstr>Hemuppgift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</dc:title>
  <dc:creator>Caroline Järkestig Vasquez</dc:creator>
  <cp:lastModifiedBy>Oland Fhsk</cp:lastModifiedBy>
  <cp:revision>1</cp:revision>
  <dcterms:created xsi:type="dcterms:W3CDTF">2022-09-06T08:46:50Z</dcterms:created>
  <dcterms:modified xsi:type="dcterms:W3CDTF">2025-05-19T10:50:52Z</dcterms:modified>
</cp:coreProperties>
</file>