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g67PrY3UPsKLSXKUbeq9dO86y/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279f9b005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279f9b005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ec71f71486_2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g2ec71f71486_2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ec71f7148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ec71f7148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c71f71486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g2ec71f71486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ec71f71486_2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2ec71f71486_2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ec71f7148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ec71f71486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ed bildtext" type="picTx">
  <p:cSld name="PICTURE_WITH_CAPTION_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4" name="Google Shape;14;p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lodrät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ät rubrik och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TITL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vsnittsrubrik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innehållsdelar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ämförelse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ehåll med bildtext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279f9b0056_0_0"/>
          <p:cNvSpPr txBox="1"/>
          <p:nvPr/>
        </p:nvSpPr>
        <p:spPr>
          <a:xfrm>
            <a:off x="4753875" y="2782500"/>
            <a:ext cx="30000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72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SKILLS</a:t>
            </a:r>
            <a:endParaRPr/>
          </a:p>
        </p:txBody>
      </p:sp>
      <p:sp>
        <p:nvSpPr>
          <p:cNvPr id="85" name="Google Shape;85;g3279f9b0056_0_0"/>
          <p:cNvSpPr txBox="1"/>
          <p:nvPr/>
        </p:nvSpPr>
        <p:spPr>
          <a:xfrm>
            <a:off x="4557100" y="4802100"/>
            <a:ext cx="2862600" cy="5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      Tillfälle 5</a:t>
            </a:r>
            <a:endParaRPr sz="2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g3279f9b0056_0_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1</a:t>
            </a:fld>
            <a:endParaRPr/>
          </a:p>
        </p:txBody>
      </p:sp>
      <p:sp>
        <p:nvSpPr>
          <p:cNvPr id="87" name="Google Shape;87;g3279f9b0056_0_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7500"/>
              <a:t>Välkomna</a:t>
            </a:r>
            <a:endParaRPr sz="7500"/>
          </a:p>
        </p:txBody>
      </p:sp>
      <p:sp>
        <p:nvSpPr>
          <p:cNvPr id="88" name="Google Shape;88;g3279f9b0056_0_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sv-SE" sz="4000"/>
              <a:t>till tillfälle 5</a:t>
            </a:r>
            <a:endParaRPr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ec71f71486_2_16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Andra sätt att distrahera sig</a:t>
            </a:r>
            <a:endParaRPr/>
          </a:p>
        </p:txBody>
      </p:sp>
      <p:sp>
        <p:nvSpPr>
          <p:cNvPr id="156" name="Google Shape;156;g2ec71f71486_2_16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b="1"/>
              <a:t>Dela med sig/hjälpa till</a:t>
            </a:r>
            <a:r>
              <a:rPr lang="sv-SE"/>
              <a:t>: fokus på ngn annan, hjälpa en kompis med ngt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b="1"/>
              <a:t>Jämföra</a:t>
            </a:r>
            <a:r>
              <a:rPr lang="sv-SE"/>
              <a:t>: jämföra sig med ngn annan som har det värre – få lite perspektiv på situationen, eller med hur jag mått tidigare och kunnat ta mig igenom det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b="1"/>
              <a:t>Motsatt känsla</a:t>
            </a:r>
            <a:r>
              <a:rPr lang="sv-SE"/>
              <a:t>: om du är arg – titta på en komedi, om du är ledsen – gör ngt som vanligtvis gör dig glad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b="1"/>
              <a:t>Blockera</a:t>
            </a:r>
            <a:r>
              <a:rPr lang="sv-SE"/>
              <a:t>: att tillfälligt blockera/stänga av, skriva ned situationen och lägga papperet i en låda (problemlösa görs senare)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57" name="Google Shape;157;g2ec71f71486_2_16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10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 b="1"/>
              <a:t>Hemuppgift</a:t>
            </a:r>
            <a:endParaRPr/>
          </a:p>
        </p:txBody>
      </p:sp>
      <p:sp>
        <p:nvSpPr>
          <p:cNvPr id="163" name="Google Shape;16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		</a:t>
            </a:r>
            <a:r>
              <a:rPr lang="sv-SE" smtClean="0"/>
              <a:t>         </a:t>
            </a:r>
            <a:r>
              <a:rPr lang="sv-SE" b="1" smtClean="0"/>
              <a:t>Testa </a:t>
            </a:r>
            <a:r>
              <a:rPr lang="sv-SE" b="1"/>
              <a:t>olika sätt att distrahera sig</a:t>
            </a:r>
            <a:endParaRPr b="1" dirty="0"/>
          </a:p>
        </p:txBody>
      </p:sp>
      <p:sp>
        <p:nvSpPr>
          <p:cNvPr id="164" name="Google Shape;16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11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 b="1"/>
              <a:t>Vad gör vi idag?</a:t>
            </a:r>
            <a:endParaRPr/>
          </a:p>
        </p:txBody>
      </p:sp>
      <p:sp>
        <p:nvSpPr>
          <p:cNvPr id="94" name="Google Shape;94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b="1"/>
              <a:t>Mvn övning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b="1"/>
              <a:t>Genomgång av hemuppgift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b="1"/>
              <a:t>Stå Ut i kris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b="1"/>
              <a:t>Ny hemuppgift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 b="1"/>
              <a:t>Varför stå ut färdigheter?</a:t>
            </a:r>
            <a:endParaRPr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b="1"/>
              <a:t>Att överleva en kris utan att göra det värre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b="1"/>
              <a:t>Att acceptera att det är som det är för att kunna nå förändring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b="1"/>
              <a:t>Att bli fri från att vara tvungen att agera på mina impulser och starka känslor.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02" name="Google Shape;10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1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/>
          </a:p>
        </p:txBody>
      </p:sp>
      <p:sp>
        <p:nvSpPr>
          <p:cNvPr id="108" name="Google Shape;108;p4"/>
          <p:cNvSpPr txBox="1">
            <a:spLocks noGrp="1"/>
          </p:cNvSpPr>
          <p:nvPr>
            <p:ph type="body" idx="1"/>
          </p:nvPr>
        </p:nvSpPr>
        <p:spPr>
          <a:xfrm>
            <a:off x="838200" y="904874"/>
            <a:ext cx="10515600" cy="595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/>
              <a:t> </a:t>
            </a:r>
            <a:endParaRPr/>
          </a:p>
        </p:txBody>
      </p:sp>
      <p:sp>
        <p:nvSpPr>
          <p:cNvPr id="109" name="Google Shape;109;p4"/>
          <p:cNvSpPr/>
          <p:nvPr/>
        </p:nvSpPr>
        <p:spPr>
          <a:xfrm>
            <a:off x="2276475" y="1400175"/>
            <a:ext cx="1752600" cy="1600200"/>
          </a:xfrm>
          <a:prstGeom prst="ellipse">
            <a:avLst/>
          </a:prstGeom>
          <a:solidFill>
            <a:srgbClr val="FF000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4"/>
          <p:cNvSpPr txBox="1"/>
          <p:nvPr/>
        </p:nvSpPr>
        <p:spPr>
          <a:xfrm>
            <a:off x="5324475" y="1647825"/>
            <a:ext cx="3324225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Stå ut färdigheter – svårt att använda andra färdigheter</a:t>
            </a:r>
            <a:endParaRPr/>
          </a:p>
        </p:txBody>
      </p:sp>
      <p:sp>
        <p:nvSpPr>
          <p:cNvPr id="111" name="Google Shape;111;p4"/>
          <p:cNvSpPr/>
          <p:nvPr/>
        </p:nvSpPr>
        <p:spPr>
          <a:xfrm>
            <a:off x="2276475" y="3289132"/>
            <a:ext cx="1752600" cy="1483519"/>
          </a:xfrm>
          <a:prstGeom prst="ellipse">
            <a:avLst/>
          </a:prstGeom>
          <a:solidFill>
            <a:srgbClr val="FFFF0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4"/>
          <p:cNvSpPr txBox="1"/>
          <p:nvPr/>
        </p:nvSpPr>
        <p:spPr>
          <a:xfrm>
            <a:off x="5467349" y="3591104"/>
            <a:ext cx="3838576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 hand om mig själv – extra noggrann med mina sårbarheter</a:t>
            </a:r>
            <a:endParaRPr/>
          </a:p>
        </p:txBody>
      </p:sp>
      <p:sp>
        <p:nvSpPr>
          <p:cNvPr id="113" name="Google Shape;113;p4"/>
          <p:cNvSpPr/>
          <p:nvPr/>
        </p:nvSpPr>
        <p:spPr>
          <a:xfrm>
            <a:off x="2276475" y="5093495"/>
            <a:ext cx="1847849" cy="16001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 txBox="1"/>
          <p:nvPr/>
        </p:nvSpPr>
        <p:spPr>
          <a:xfrm>
            <a:off x="5467348" y="5295900"/>
            <a:ext cx="4210051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Öva på dina färdigheter i medveten närvaro, känsloreglering, relationer</a:t>
            </a:r>
            <a:endParaRPr/>
          </a:p>
        </p:txBody>
      </p:sp>
      <p:sp>
        <p:nvSpPr>
          <p:cNvPr id="115" name="Google Shape;115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 b="1"/>
              <a:t>Vad är en kris?</a:t>
            </a:r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 b="1"/>
              <a:t>Diskutera</a:t>
            </a:r>
            <a:endParaRPr/>
          </a:p>
        </p:txBody>
      </p:sp>
      <p:sp>
        <p:nvSpPr>
          <p:cNvPr id="122" name="Google Shape;12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ec71f71486_0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                              3 färdigheter</a:t>
            </a:r>
            <a:endParaRPr/>
          </a:p>
        </p:txBody>
      </p:sp>
      <p:sp>
        <p:nvSpPr>
          <p:cNvPr id="128" name="Google Shape;128;g2ec71f71486_0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sv-SE" b="1"/>
              <a:t>Distraktion</a:t>
            </a:r>
            <a:r>
              <a:rPr lang="sv-SE"/>
              <a:t> - chocka, eller kräva mycket fokus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sv-SE" b="1"/>
              <a:t>Lindring</a:t>
            </a:r>
            <a:r>
              <a:rPr lang="sv-SE"/>
              <a:t> - tröst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sv-SE" b="1"/>
              <a:t>Acceptans</a:t>
            </a:r>
            <a:r>
              <a:rPr lang="sv-SE"/>
              <a:t> - se verkligheten som den är inte som jag vill att den ska vara</a:t>
            </a:r>
            <a:endParaRPr/>
          </a:p>
        </p:txBody>
      </p:sp>
      <p:sp>
        <p:nvSpPr>
          <p:cNvPr id="129" name="Google Shape;129;g2ec71f71486_0_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ec71f71486_2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 b="1"/>
              <a:t>Distraktion</a:t>
            </a:r>
            <a:endParaRPr/>
          </a:p>
        </p:txBody>
      </p:sp>
      <p:sp>
        <p:nvSpPr>
          <p:cNvPr id="135" name="Google Shape;135;g2ec71f71486_2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/>
              <a:t>Vad betyder: att distrahera sig?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/>
              <a:t>Komma bort från impulsen att agera på känslan……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/>
              <a:t>genom att göra något annat……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/>
              <a:t>medan impulsen försvinner av sig självt. </a:t>
            </a:r>
            <a:endParaRPr/>
          </a:p>
        </p:txBody>
      </p:sp>
      <p:sp>
        <p:nvSpPr>
          <p:cNvPr id="136" name="Google Shape;136;g2ec71f71486_2_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ec71f71486_2_8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142" name="Google Shape;142;g2ec71f71486_2_8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 b="1"/>
              <a:t>Distraktion löser inte situationen eller problemet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 b="1"/>
              <a:t>Den hjälper dig att stå ut och inte agera på känslan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 b="1"/>
              <a:t>När du kommit ner en bit på känslokurvan då kan du börja problemlösa</a:t>
            </a:r>
            <a:endParaRPr/>
          </a:p>
        </p:txBody>
      </p:sp>
      <p:sp>
        <p:nvSpPr>
          <p:cNvPr id="143" name="Google Shape;143;g2ec71f71486_2_8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ec71f71486_1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g2ec71f71486_1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sv-SE" sz="3500" dirty="0"/>
              <a:t>			</a:t>
            </a:r>
            <a:r>
              <a:rPr lang="sv-SE" sz="3500" dirty="0" smtClean="0"/>
              <a:t>       </a:t>
            </a:r>
            <a:r>
              <a:rPr lang="sv-SE" sz="3500" b="1" dirty="0" smtClean="0"/>
              <a:t>Öva </a:t>
            </a:r>
            <a:r>
              <a:rPr lang="sv-SE" sz="3500" b="1" dirty="0"/>
              <a:t>distraktion</a:t>
            </a:r>
            <a:endParaRPr sz="3500" b="1" dirty="0"/>
          </a:p>
        </p:txBody>
      </p:sp>
      <p:sp>
        <p:nvSpPr>
          <p:cNvPr id="150" name="Google Shape;150;g2ec71f71486_1_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</Words>
  <Application>Microsoft Office PowerPoint</Application>
  <PresentationFormat>Bredbild</PresentationFormat>
  <Paragraphs>70</Paragraphs>
  <Slides>11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Office-tema</vt:lpstr>
      <vt:lpstr>Välkomna</vt:lpstr>
      <vt:lpstr>Vad gör vi idag?</vt:lpstr>
      <vt:lpstr>Varför stå ut färdigheter?</vt:lpstr>
      <vt:lpstr>PowerPoint-presentation</vt:lpstr>
      <vt:lpstr>Vad är en kris?</vt:lpstr>
      <vt:lpstr>                              3 färdigheter</vt:lpstr>
      <vt:lpstr>Distraktion</vt:lpstr>
      <vt:lpstr>PowerPoint-presentation</vt:lpstr>
      <vt:lpstr>PowerPoint-presentation</vt:lpstr>
      <vt:lpstr>Andra sätt att distrahera sig</vt:lpstr>
      <vt:lpstr>Hemuppgift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</dc:title>
  <dc:creator>Caroline Järkestig Vasquez</dc:creator>
  <cp:lastModifiedBy>Oland Fhsk</cp:lastModifiedBy>
  <cp:revision>1</cp:revision>
  <dcterms:created xsi:type="dcterms:W3CDTF">2022-09-06T08:46:50Z</dcterms:created>
  <dcterms:modified xsi:type="dcterms:W3CDTF">2025-05-19T10:48:19Z</dcterms:modified>
</cp:coreProperties>
</file>