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6"/>
  </p:notesMasterIdLst>
  <p:sldIdLst>
    <p:sldId id="256" r:id="rId3"/>
    <p:sldId id="257" r:id="rId4"/>
    <p:sldId id="258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b75c30c6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2b75c30c6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b75c30c6f3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b75c30c6f3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41c28aca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341c28aca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ubrikbild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4"/>
          <p:cNvGrpSpPr/>
          <p:nvPr/>
        </p:nvGrpSpPr>
        <p:grpSpPr>
          <a:xfrm>
            <a:off x="0" y="0"/>
            <a:ext cx="9144009" cy="5143500"/>
            <a:chOff x="0" y="0"/>
            <a:chExt cx="12192011" cy="6858000"/>
          </a:xfrm>
        </p:grpSpPr>
        <p:sp>
          <p:nvSpPr>
            <p:cNvPr id="69" name="Google Shape;69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71" name="Google Shape;71;p14"/>
          <p:cNvSpPr txBox="1">
            <a:spLocks noGrp="1"/>
          </p:cNvSpPr>
          <p:nvPr>
            <p:ph type="ctrTitle"/>
          </p:nvPr>
        </p:nvSpPr>
        <p:spPr>
          <a:xfrm>
            <a:off x="866216" y="1574800"/>
            <a:ext cx="6619200" cy="20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  <a:defRPr sz="4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866216" y="3583035"/>
            <a:ext cx="66192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cap="none">
                <a:solidFill>
                  <a:srgbClr val="EE52A4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dt" idx="10"/>
          </p:nvPr>
        </p:nvSpPr>
        <p:spPr>
          <a:xfrm rot="5400000">
            <a:off x="7619162" y="1344243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b="0" i="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ftr" idx="11"/>
          </p:nvPr>
        </p:nvSpPr>
        <p:spPr>
          <a:xfrm rot="5400000">
            <a:off x="6713905" y="2420951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b="0" i="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7828359" y="0"/>
            <a:ext cx="514500" cy="85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866215" y="730251"/>
            <a:ext cx="65712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866215" y="1952625"/>
            <a:ext cx="6619200" cy="25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dt" idx="10"/>
          </p:nvPr>
        </p:nvSpPr>
        <p:spPr>
          <a:xfrm>
            <a:off x="7989828" y="4793879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ftr" idx="11"/>
          </p:nvPr>
        </p:nvSpPr>
        <p:spPr>
          <a:xfrm>
            <a:off x="420833" y="4793879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866215" y="730251"/>
            <a:ext cx="65712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866215" y="1952625"/>
            <a:ext cx="36189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2"/>
          </p:nvPr>
        </p:nvSpPr>
        <p:spPr>
          <a:xfrm>
            <a:off x="866215" y="2384821"/>
            <a:ext cx="3618900" cy="21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3"/>
          </p:nvPr>
        </p:nvSpPr>
        <p:spPr>
          <a:xfrm>
            <a:off x="4656534" y="1952625"/>
            <a:ext cx="36189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4"/>
          </p:nvPr>
        </p:nvSpPr>
        <p:spPr>
          <a:xfrm>
            <a:off x="4656534" y="2384821"/>
            <a:ext cx="3618900" cy="21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 sz="1400"/>
            </a:lvl1pPr>
            <a:lvl2pPr marL="914400" lvl="1" indent="-292100" algn="l" rtl="0">
              <a:spcBef>
                <a:spcPts val="800"/>
              </a:spcBef>
              <a:spcAft>
                <a:spcPts val="0"/>
              </a:spcAft>
              <a:buSzPts val="1000"/>
              <a:buChar char="►"/>
              <a:defRPr sz="1200"/>
            </a:lvl2pPr>
            <a:lvl3pPr marL="1371600" lvl="2" indent="-279400" algn="l" rtl="0"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3pPr>
            <a:lvl4pPr marL="1828800" lvl="3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4pPr>
            <a:lvl5pPr marL="2286000" lvl="4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5pPr>
            <a:lvl6pPr marL="2743200" lvl="5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6pPr>
            <a:lvl7pPr marL="3200400" lvl="6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7pPr>
            <a:lvl8pPr marL="3657600" lvl="7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8pPr>
            <a:lvl9pPr marL="4114800" lvl="8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dt" idx="10"/>
          </p:nvPr>
        </p:nvSpPr>
        <p:spPr>
          <a:xfrm>
            <a:off x="7989828" y="4793879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ftr" idx="11"/>
          </p:nvPr>
        </p:nvSpPr>
        <p:spPr>
          <a:xfrm>
            <a:off x="420833" y="4793879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ld med bildtext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7"/>
          <p:cNvGrpSpPr/>
          <p:nvPr/>
        </p:nvGrpSpPr>
        <p:grpSpPr>
          <a:xfrm>
            <a:off x="0" y="0"/>
            <a:ext cx="9144009" cy="5143500"/>
            <a:chOff x="0" y="0"/>
            <a:chExt cx="12192011" cy="6858000"/>
          </a:xfrm>
        </p:grpSpPr>
        <p:sp>
          <p:nvSpPr>
            <p:cNvPr id="94" name="Google Shape;94;p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6172200" y="402165"/>
              <a:ext cx="5596500" cy="605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 rot="-5677505">
              <a:off x="4203588" y="1826074"/>
              <a:ext cx="3299419" cy="44092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7"/>
            <p:cNvSpPr/>
            <p:nvPr/>
          </p:nvSpPr>
          <p:spPr>
            <a:xfrm rot="-5400000">
              <a:off x="3295431" y="2801718"/>
              <a:ext cx="6053675" cy="1254560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3" name="Google Shape;103;p17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866216" y="1270000"/>
            <a:ext cx="2898900" cy="1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 sz="27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>
            <a:spLocks noGrp="1"/>
          </p:cNvSpPr>
          <p:nvPr>
            <p:ph type="pic" idx="2"/>
          </p:nvPr>
        </p:nvSpPr>
        <p:spPr>
          <a:xfrm>
            <a:off x="4910903" y="857250"/>
            <a:ext cx="2420400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866215" y="2743200"/>
            <a:ext cx="28944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EE52A4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dt" idx="10"/>
          </p:nvPr>
        </p:nvSpPr>
        <p:spPr>
          <a:xfrm>
            <a:off x="7989828" y="4793879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ftr" idx="11"/>
          </p:nvPr>
        </p:nvSpPr>
        <p:spPr>
          <a:xfrm>
            <a:off x="420833" y="4793879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7828359" y="0"/>
            <a:ext cx="514500" cy="85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om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7989828" y="4793879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420833" y="4793879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/>
          <p:nvPr/>
        </p:nvSpPr>
        <p:spPr>
          <a:xfrm>
            <a:off x="7828359" y="0"/>
            <a:ext cx="514500" cy="85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vsnittsrubrik" type="secHead">
  <p:cSld name="SECTION_HEAD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9"/>
          <p:cNvGrpSpPr/>
          <p:nvPr/>
        </p:nvGrpSpPr>
        <p:grpSpPr>
          <a:xfrm>
            <a:off x="0" y="0"/>
            <a:ext cx="9144009" cy="5143500"/>
            <a:chOff x="0" y="0"/>
            <a:chExt cx="12192011" cy="6858000"/>
          </a:xfrm>
        </p:grpSpPr>
        <p:sp>
          <p:nvSpPr>
            <p:cNvPr id="118" name="Google Shape;118;p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7289800" y="402165"/>
              <a:ext cx="4479000" cy="605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 rot="-5400000">
              <a:off x="3787243" y="2801717"/>
              <a:ext cx="6053675" cy="1254560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6" name="Google Shape;126;p19"/>
            <p:cNvSpPr/>
            <p:nvPr/>
          </p:nvSpPr>
          <p:spPr>
            <a:xfrm rot="-5677505">
              <a:off x="4698346" y="1826074"/>
              <a:ext cx="3299419" cy="44092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866215" y="2008234"/>
            <a:ext cx="3263100" cy="17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sz="30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5171669" y="2008233"/>
            <a:ext cx="2818200" cy="17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500" cap="none">
                <a:solidFill>
                  <a:srgbClr val="EE52A4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dt" idx="10"/>
          </p:nvPr>
        </p:nvSpPr>
        <p:spPr>
          <a:xfrm>
            <a:off x="7989828" y="4793879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ftr" idx="11"/>
          </p:nvPr>
        </p:nvSpPr>
        <p:spPr>
          <a:xfrm>
            <a:off x="420833" y="4793879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/>
          <p:nvPr/>
        </p:nvSpPr>
        <p:spPr>
          <a:xfrm>
            <a:off x="7828359" y="0"/>
            <a:ext cx="514500" cy="85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delar" type="twoObj">
  <p:cSld name="TWO_OBJEC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866215" y="730251"/>
            <a:ext cx="65712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866215" y="1952625"/>
            <a:ext cx="3618900" cy="25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2"/>
          </p:nvPr>
        </p:nvSpPr>
        <p:spPr>
          <a:xfrm>
            <a:off x="4656534" y="1952625"/>
            <a:ext cx="3618900" cy="25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dt" idx="10"/>
          </p:nvPr>
        </p:nvSpPr>
        <p:spPr>
          <a:xfrm>
            <a:off x="7989828" y="4793879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ftr" idx="11"/>
          </p:nvPr>
        </p:nvSpPr>
        <p:spPr>
          <a:xfrm>
            <a:off x="420833" y="4793879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866215" y="730251"/>
            <a:ext cx="65712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dt" idx="10"/>
          </p:nvPr>
        </p:nvSpPr>
        <p:spPr>
          <a:xfrm>
            <a:off x="7989828" y="4793879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ftr" idx="11"/>
          </p:nvPr>
        </p:nvSpPr>
        <p:spPr>
          <a:xfrm>
            <a:off x="420833" y="4793879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med bildtext" type="objTx">
  <p:cSld name="OBJECT_WITH_CAPTIO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2"/>
          <p:cNvGrpSpPr/>
          <p:nvPr/>
        </p:nvGrpSpPr>
        <p:grpSpPr>
          <a:xfrm>
            <a:off x="0" y="0"/>
            <a:ext cx="9144009" cy="5143500"/>
            <a:chOff x="0" y="0"/>
            <a:chExt cx="12192011" cy="6858000"/>
          </a:xfrm>
        </p:grpSpPr>
        <p:sp>
          <p:nvSpPr>
            <p:cNvPr id="148" name="Google Shape;148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2"/>
            <p:cNvSpPr/>
            <p:nvPr/>
          </p:nvSpPr>
          <p:spPr>
            <a:xfrm>
              <a:off x="5713412" y="402165"/>
              <a:ext cx="6055200" cy="605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2"/>
            <p:cNvSpPr/>
            <p:nvPr/>
          </p:nvSpPr>
          <p:spPr>
            <a:xfrm rot="-5677505">
              <a:off x="3140479" y="1826074"/>
              <a:ext cx="3299419" cy="44092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2"/>
            <p:cNvSpPr/>
            <p:nvPr/>
          </p:nvSpPr>
          <p:spPr>
            <a:xfrm rot="-5400000">
              <a:off x="2229376" y="2801718"/>
              <a:ext cx="6053675" cy="1254560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7" name="Google Shape;157;p22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866216" y="971550"/>
            <a:ext cx="2094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  <a:defRPr sz="1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4335860" y="1085850"/>
            <a:ext cx="38925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body" idx="2"/>
          </p:nvPr>
        </p:nvSpPr>
        <p:spPr>
          <a:xfrm>
            <a:off x="866215" y="2346960"/>
            <a:ext cx="2094900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EE52A4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dt" idx="10"/>
          </p:nvPr>
        </p:nvSpPr>
        <p:spPr>
          <a:xfrm>
            <a:off x="7989828" y="4793879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ftr" idx="11"/>
          </p:nvPr>
        </p:nvSpPr>
        <p:spPr>
          <a:xfrm>
            <a:off x="420833" y="4793879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2"/>
          <p:cNvSpPr/>
          <p:nvPr/>
        </p:nvSpPr>
        <p:spPr>
          <a:xfrm>
            <a:off x="7828359" y="0"/>
            <a:ext cx="514500" cy="85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abild med bildtext">
  <p:cSld name="Panoramabild med bild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23"/>
          <p:cNvGrpSpPr/>
          <p:nvPr/>
        </p:nvGrpSpPr>
        <p:grpSpPr>
          <a:xfrm>
            <a:off x="0" y="0"/>
            <a:ext cx="9144009" cy="5143500"/>
            <a:chOff x="0" y="0"/>
            <a:chExt cx="12192011" cy="6858000"/>
          </a:xfrm>
        </p:grpSpPr>
        <p:sp>
          <p:nvSpPr>
            <p:cNvPr id="167" name="Google Shape;167;p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3"/>
            <p:cNvSpPr/>
            <p:nvPr/>
          </p:nvSpPr>
          <p:spPr>
            <a:xfrm rot="10371517">
              <a:off x="263779" y="4438261"/>
              <a:ext cx="3299395" cy="44092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5" name="Google Shape;175;p23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866215" y="3727445"/>
            <a:ext cx="66192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  <a:defRPr sz="1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3"/>
          <p:cNvSpPr>
            <a:spLocks noGrp="1"/>
          </p:cNvSpPr>
          <p:nvPr>
            <p:ph type="pic" idx="2"/>
          </p:nvPr>
        </p:nvSpPr>
        <p:spPr>
          <a:xfrm>
            <a:off x="866215" y="514350"/>
            <a:ext cx="6619200" cy="25719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</p:sp>
      <p:sp>
        <p:nvSpPr>
          <p:cNvPr id="178" name="Google Shape;178;p23"/>
          <p:cNvSpPr txBox="1">
            <a:spLocks noGrp="1"/>
          </p:cNvSpPr>
          <p:nvPr>
            <p:ph type="body" idx="1"/>
          </p:nvPr>
        </p:nvSpPr>
        <p:spPr>
          <a:xfrm>
            <a:off x="866215" y="4152499"/>
            <a:ext cx="66192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900">
                <a:solidFill>
                  <a:srgbClr val="EE52A4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dt" idx="10"/>
          </p:nvPr>
        </p:nvSpPr>
        <p:spPr>
          <a:xfrm>
            <a:off x="7989828" y="4793879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ftr" idx="11"/>
          </p:nvPr>
        </p:nvSpPr>
        <p:spPr>
          <a:xfrm>
            <a:off x="420833" y="4793879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3"/>
          <p:cNvSpPr/>
          <p:nvPr/>
        </p:nvSpPr>
        <p:spPr>
          <a:xfrm>
            <a:off x="7828359" y="0"/>
            <a:ext cx="514500" cy="85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och bildtext">
  <p:cSld name="Titel och bild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24"/>
          <p:cNvGrpSpPr/>
          <p:nvPr/>
        </p:nvGrpSpPr>
        <p:grpSpPr>
          <a:xfrm>
            <a:off x="0" y="0"/>
            <a:ext cx="9144009" cy="5143500"/>
            <a:chOff x="0" y="0"/>
            <a:chExt cx="12192011" cy="6858000"/>
          </a:xfrm>
        </p:grpSpPr>
        <p:sp>
          <p:nvSpPr>
            <p:cNvPr id="185" name="Google Shape;185;p2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4"/>
            <p:cNvSpPr/>
            <p:nvPr/>
          </p:nvSpPr>
          <p:spPr>
            <a:xfrm rot="-589939">
              <a:off x="8490949" y="2714870"/>
              <a:ext cx="3299413" cy="44092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3" name="Google Shape;193;p24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94" name="Google Shape;194;p24"/>
          <p:cNvSpPr txBox="1">
            <a:spLocks noGrp="1"/>
          </p:cNvSpPr>
          <p:nvPr>
            <p:ph type="title"/>
          </p:nvPr>
        </p:nvSpPr>
        <p:spPr>
          <a:xfrm>
            <a:off x="861599" y="797563"/>
            <a:ext cx="66237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4"/>
          <p:cNvSpPr txBox="1">
            <a:spLocks noGrp="1"/>
          </p:cNvSpPr>
          <p:nvPr>
            <p:ph type="body" idx="1"/>
          </p:nvPr>
        </p:nvSpPr>
        <p:spPr>
          <a:xfrm>
            <a:off x="866215" y="2657475"/>
            <a:ext cx="6619200" cy="18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196" name="Google Shape;196;p24"/>
          <p:cNvSpPr txBox="1">
            <a:spLocks noGrp="1"/>
          </p:cNvSpPr>
          <p:nvPr>
            <p:ph type="dt" idx="10"/>
          </p:nvPr>
        </p:nvSpPr>
        <p:spPr>
          <a:xfrm>
            <a:off x="7989828" y="4793879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ftr" idx="11"/>
          </p:nvPr>
        </p:nvSpPr>
        <p:spPr>
          <a:xfrm>
            <a:off x="420833" y="4793879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4"/>
          <p:cNvSpPr/>
          <p:nvPr/>
        </p:nvSpPr>
        <p:spPr>
          <a:xfrm>
            <a:off x="7828359" y="0"/>
            <a:ext cx="514500" cy="85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4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t med beskrivning">
  <p:cSld name="Citat med beskrivning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25"/>
          <p:cNvGrpSpPr/>
          <p:nvPr/>
        </p:nvGrpSpPr>
        <p:grpSpPr>
          <a:xfrm>
            <a:off x="0" y="0"/>
            <a:ext cx="9144009" cy="5143500"/>
            <a:chOff x="0" y="0"/>
            <a:chExt cx="12192011" cy="6858000"/>
          </a:xfrm>
        </p:grpSpPr>
        <p:sp>
          <p:nvSpPr>
            <p:cNvPr id="202" name="Google Shape;202;p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 rot="-589939">
              <a:off x="8490949" y="4185113"/>
              <a:ext cx="3299413" cy="44092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455612" y="4241801"/>
              <a:ext cx="11277600" cy="2337160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10" name="Google Shape;210;p25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11" name="Google Shape;211;p25"/>
          <p:cNvSpPr txBox="1"/>
          <p:nvPr/>
        </p:nvSpPr>
        <p:spPr>
          <a:xfrm>
            <a:off x="661174" y="455502"/>
            <a:ext cx="6015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7200" b="0" i="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212" name="Google Shape;212;p25"/>
          <p:cNvSpPr txBox="1"/>
          <p:nvPr/>
        </p:nvSpPr>
        <p:spPr>
          <a:xfrm>
            <a:off x="7413344" y="1960340"/>
            <a:ext cx="4896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7200" b="0" i="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  <p:sp>
        <p:nvSpPr>
          <p:cNvPr id="213" name="Google Shape;213;p25"/>
          <p:cNvSpPr txBox="1">
            <a:spLocks noGrp="1"/>
          </p:cNvSpPr>
          <p:nvPr>
            <p:ph type="title"/>
          </p:nvPr>
        </p:nvSpPr>
        <p:spPr>
          <a:xfrm>
            <a:off x="1186409" y="736601"/>
            <a:ext cx="6340500" cy="2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5"/>
          <p:cNvSpPr txBox="1">
            <a:spLocks noGrp="1"/>
          </p:cNvSpPr>
          <p:nvPr>
            <p:ph type="body" idx="1"/>
          </p:nvPr>
        </p:nvSpPr>
        <p:spPr>
          <a:xfrm>
            <a:off x="1459459" y="2759075"/>
            <a:ext cx="57984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 b="0" i="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215" name="Google Shape;215;p25"/>
          <p:cNvSpPr txBox="1">
            <a:spLocks noGrp="1"/>
          </p:cNvSpPr>
          <p:nvPr>
            <p:ph type="body" idx="2"/>
          </p:nvPr>
        </p:nvSpPr>
        <p:spPr>
          <a:xfrm>
            <a:off x="866215" y="3771899"/>
            <a:ext cx="69336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216" name="Google Shape;216;p25"/>
          <p:cNvSpPr txBox="1">
            <a:spLocks noGrp="1"/>
          </p:cNvSpPr>
          <p:nvPr>
            <p:ph type="dt" idx="10"/>
          </p:nvPr>
        </p:nvSpPr>
        <p:spPr>
          <a:xfrm>
            <a:off x="7989828" y="4793879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ftr" idx="11"/>
          </p:nvPr>
        </p:nvSpPr>
        <p:spPr>
          <a:xfrm>
            <a:off x="420833" y="4793879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5"/>
          <p:cNvSpPr/>
          <p:nvPr/>
        </p:nvSpPr>
        <p:spPr>
          <a:xfrm>
            <a:off x="7828359" y="0"/>
            <a:ext cx="514500" cy="85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5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nkort">
  <p:cSld name="Namnkor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6"/>
          <p:cNvGrpSpPr/>
          <p:nvPr/>
        </p:nvGrpSpPr>
        <p:grpSpPr>
          <a:xfrm>
            <a:off x="0" y="0"/>
            <a:ext cx="9144009" cy="5143500"/>
            <a:chOff x="0" y="0"/>
            <a:chExt cx="12192011" cy="6858000"/>
          </a:xfrm>
        </p:grpSpPr>
        <p:sp>
          <p:nvSpPr>
            <p:cNvPr id="222" name="Google Shape;222;p2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 rot="-589939">
              <a:off x="8490949" y="4193579"/>
              <a:ext cx="3299413" cy="44092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455612" y="4241801"/>
              <a:ext cx="11277600" cy="2337160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0" name="Google Shape;230;p26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31" name="Google Shape;231;p26"/>
          <p:cNvSpPr txBox="1">
            <a:spLocks noGrp="1"/>
          </p:cNvSpPr>
          <p:nvPr>
            <p:ph type="title"/>
          </p:nvPr>
        </p:nvSpPr>
        <p:spPr>
          <a:xfrm>
            <a:off x="866215" y="1778000"/>
            <a:ext cx="6619200" cy="13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sz="30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body" idx="1"/>
          </p:nvPr>
        </p:nvSpPr>
        <p:spPr>
          <a:xfrm>
            <a:off x="866215" y="3768725"/>
            <a:ext cx="66192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500" cap="none">
                <a:solidFill>
                  <a:srgbClr val="EE52A4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dt" idx="10"/>
          </p:nvPr>
        </p:nvSpPr>
        <p:spPr>
          <a:xfrm>
            <a:off x="7989828" y="4793879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ftr" idx="11"/>
          </p:nvPr>
        </p:nvSpPr>
        <p:spPr>
          <a:xfrm>
            <a:off x="420833" y="4793879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6"/>
          <p:cNvSpPr/>
          <p:nvPr/>
        </p:nvSpPr>
        <p:spPr>
          <a:xfrm>
            <a:off x="7828359" y="0"/>
            <a:ext cx="514500" cy="85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6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olumner">
  <p:cSld name="3 kolumner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866215" y="730251"/>
            <a:ext cx="66192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 sz="27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7"/>
          <p:cNvSpPr txBox="1">
            <a:spLocks noGrp="1"/>
          </p:cNvSpPr>
          <p:nvPr>
            <p:ph type="body" idx="1"/>
          </p:nvPr>
        </p:nvSpPr>
        <p:spPr>
          <a:xfrm>
            <a:off x="866215" y="1952627"/>
            <a:ext cx="2356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>
                <a:solidFill>
                  <a:srgbClr val="EE52A4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240" name="Google Shape;240;p27"/>
          <p:cNvSpPr txBox="1">
            <a:spLocks noGrp="1"/>
          </p:cNvSpPr>
          <p:nvPr>
            <p:ph type="body" idx="2"/>
          </p:nvPr>
        </p:nvSpPr>
        <p:spPr>
          <a:xfrm>
            <a:off x="866215" y="2384823"/>
            <a:ext cx="2356500" cy="21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241" name="Google Shape;241;p27"/>
          <p:cNvSpPr txBox="1">
            <a:spLocks noGrp="1"/>
          </p:cNvSpPr>
          <p:nvPr>
            <p:ph type="body" idx="3"/>
          </p:nvPr>
        </p:nvSpPr>
        <p:spPr>
          <a:xfrm>
            <a:off x="3384541" y="1952625"/>
            <a:ext cx="23601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>
                <a:solidFill>
                  <a:srgbClr val="EE52A4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242" name="Google Shape;242;p27"/>
          <p:cNvSpPr txBox="1">
            <a:spLocks noGrp="1"/>
          </p:cNvSpPr>
          <p:nvPr>
            <p:ph type="body" idx="4"/>
          </p:nvPr>
        </p:nvSpPr>
        <p:spPr>
          <a:xfrm>
            <a:off x="3384541" y="2384822"/>
            <a:ext cx="2360100" cy="21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243" name="Google Shape;243;p27"/>
          <p:cNvSpPr txBox="1">
            <a:spLocks noGrp="1"/>
          </p:cNvSpPr>
          <p:nvPr>
            <p:ph type="body" idx="5"/>
          </p:nvPr>
        </p:nvSpPr>
        <p:spPr>
          <a:xfrm>
            <a:off x="5916101" y="1952626"/>
            <a:ext cx="2359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>
                <a:solidFill>
                  <a:srgbClr val="EE52A4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body" idx="6"/>
          </p:nvPr>
        </p:nvSpPr>
        <p:spPr>
          <a:xfrm>
            <a:off x="5916247" y="2384821"/>
            <a:ext cx="2359200" cy="21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cxnSp>
        <p:nvCxnSpPr>
          <p:cNvPr id="245" name="Google Shape;245;p27"/>
          <p:cNvCxnSpPr/>
          <p:nvPr/>
        </p:nvCxnSpPr>
        <p:spPr>
          <a:xfrm>
            <a:off x="3302978" y="1927225"/>
            <a:ext cx="0" cy="26193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6" name="Google Shape;246;p27"/>
          <p:cNvCxnSpPr/>
          <p:nvPr/>
        </p:nvCxnSpPr>
        <p:spPr>
          <a:xfrm>
            <a:off x="5829301" y="1927225"/>
            <a:ext cx="0" cy="26193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7" name="Google Shape;247;p27"/>
          <p:cNvSpPr txBox="1">
            <a:spLocks noGrp="1"/>
          </p:cNvSpPr>
          <p:nvPr>
            <p:ph type="dt" idx="10"/>
          </p:nvPr>
        </p:nvSpPr>
        <p:spPr>
          <a:xfrm>
            <a:off x="7989828" y="4793879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7"/>
          <p:cNvSpPr txBox="1">
            <a:spLocks noGrp="1"/>
          </p:cNvSpPr>
          <p:nvPr>
            <p:ph type="ftr" idx="11"/>
          </p:nvPr>
        </p:nvSpPr>
        <p:spPr>
          <a:xfrm>
            <a:off x="420833" y="4793879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7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ildkolumner">
  <p:cSld name="3 bildkolumner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>
            <a:spLocks noGrp="1"/>
          </p:cNvSpPr>
          <p:nvPr>
            <p:ph type="title"/>
          </p:nvPr>
        </p:nvSpPr>
        <p:spPr>
          <a:xfrm>
            <a:off x="866215" y="730251"/>
            <a:ext cx="66192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 sz="27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8"/>
          <p:cNvSpPr txBox="1">
            <a:spLocks noGrp="1"/>
          </p:cNvSpPr>
          <p:nvPr>
            <p:ph type="body" idx="1"/>
          </p:nvPr>
        </p:nvSpPr>
        <p:spPr>
          <a:xfrm>
            <a:off x="866215" y="3399633"/>
            <a:ext cx="22878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>
                <a:solidFill>
                  <a:srgbClr val="EE52A4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253" name="Google Shape;253;p28"/>
          <p:cNvSpPr>
            <a:spLocks noGrp="1"/>
          </p:cNvSpPr>
          <p:nvPr>
            <p:ph type="pic" idx="2"/>
          </p:nvPr>
        </p:nvSpPr>
        <p:spPr>
          <a:xfrm>
            <a:off x="1000915" y="1952625"/>
            <a:ext cx="2018400" cy="11937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</p:sp>
      <p:sp>
        <p:nvSpPr>
          <p:cNvPr id="254" name="Google Shape;254;p28"/>
          <p:cNvSpPr txBox="1">
            <a:spLocks noGrp="1"/>
          </p:cNvSpPr>
          <p:nvPr>
            <p:ph type="body" idx="3"/>
          </p:nvPr>
        </p:nvSpPr>
        <p:spPr>
          <a:xfrm>
            <a:off x="866215" y="3831830"/>
            <a:ext cx="22878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body" idx="4"/>
          </p:nvPr>
        </p:nvSpPr>
        <p:spPr>
          <a:xfrm>
            <a:off x="3426649" y="3399633"/>
            <a:ext cx="22878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>
                <a:solidFill>
                  <a:srgbClr val="EE52A4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256" name="Google Shape;256;p28"/>
          <p:cNvSpPr>
            <a:spLocks noGrp="1"/>
          </p:cNvSpPr>
          <p:nvPr>
            <p:ph type="pic" idx="5"/>
          </p:nvPr>
        </p:nvSpPr>
        <p:spPr>
          <a:xfrm>
            <a:off x="3561346" y="1952625"/>
            <a:ext cx="2018400" cy="11937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</p:sp>
      <p:sp>
        <p:nvSpPr>
          <p:cNvPr id="257" name="Google Shape;257;p28"/>
          <p:cNvSpPr txBox="1">
            <a:spLocks noGrp="1"/>
          </p:cNvSpPr>
          <p:nvPr>
            <p:ph type="body" idx="6"/>
          </p:nvPr>
        </p:nvSpPr>
        <p:spPr>
          <a:xfrm>
            <a:off x="3427629" y="3831829"/>
            <a:ext cx="22878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body" idx="7"/>
          </p:nvPr>
        </p:nvSpPr>
        <p:spPr>
          <a:xfrm>
            <a:off x="5987081" y="3399634"/>
            <a:ext cx="22881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>
                <a:solidFill>
                  <a:srgbClr val="EE52A4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259" name="Google Shape;259;p28"/>
          <p:cNvSpPr>
            <a:spLocks noGrp="1"/>
          </p:cNvSpPr>
          <p:nvPr>
            <p:ph type="pic" idx="8"/>
          </p:nvPr>
        </p:nvSpPr>
        <p:spPr>
          <a:xfrm>
            <a:off x="6122273" y="1952625"/>
            <a:ext cx="2018400" cy="11937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</p:sp>
      <p:sp>
        <p:nvSpPr>
          <p:cNvPr id="260" name="Google Shape;260;p28"/>
          <p:cNvSpPr txBox="1">
            <a:spLocks noGrp="1"/>
          </p:cNvSpPr>
          <p:nvPr>
            <p:ph type="body" idx="9"/>
          </p:nvPr>
        </p:nvSpPr>
        <p:spPr>
          <a:xfrm>
            <a:off x="5987081" y="3831828"/>
            <a:ext cx="22881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cxnSp>
        <p:nvCxnSpPr>
          <p:cNvPr id="261" name="Google Shape;261;p28"/>
          <p:cNvCxnSpPr/>
          <p:nvPr/>
        </p:nvCxnSpPr>
        <p:spPr>
          <a:xfrm>
            <a:off x="3304373" y="1927225"/>
            <a:ext cx="0" cy="26193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2" name="Google Shape;262;p28"/>
          <p:cNvCxnSpPr/>
          <p:nvPr/>
        </p:nvCxnSpPr>
        <p:spPr>
          <a:xfrm>
            <a:off x="5848352" y="1927225"/>
            <a:ext cx="0" cy="26193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3" name="Google Shape;263;p28"/>
          <p:cNvSpPr txBox="1">
            <a:spLocks noGrp="1"/>
          </p:cNvSpPr>
          <p:nvPr>
            <p:ph type="dt" idx="10"/>
          </p:nvPr>
        </p:nvSpPr>
        <p:spPr>
          <a:xfrm>
            <a:off x="7989828" y="4793879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8"/>
          <p:cNvSpPr txBox="1">
            <a:spLocks noGrp="1"/>
          </p:cNvSpPr>
          <p:nvPr>
            <p:ph type="ftr" idx="11"/>
          </p:nvPr>
        </p:nvSpPr>
        <p:spPr>
          <a:xfrm>
            <a:off x="420833" y="4793879"/>
            <a:ext cx="2733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8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>
            <a:spLocks noGrp="1"/>
          </p:cNvSpPr>
          <p:nvPr>
            <p:ph type="title"/>
          </p:nvPr>
        </p:nvSpPr>
        <p:spPr>
          <a:xfrm>
            <a:off x="866215" y="730251"/>
            <a:ext cx="66192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9"/>
          <p:cNvSpPr txBox="1">
            <a:spLocks noGrp="1"/>
          </p:cNvSpPr>
          <p:nvPr>
            <p:ph type="body" idx="1"/>
          </p:nvPr>
        </p:nvSpPr>
        <p:spPr>
          <a:xfrm rot="5400000">
            <a:off x="2894710" y="-75825"/>
            <a:ext cx="2562300" cy="6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269" name="Google Shape;269;p29"/>
          <p:cNvSpPr txBox="1">
            <a:spLocks noGrp="1"/>
          </p:cNvSpPr>
          <p:nvPr>
            <p:ph type="dt" idx="10"/>
          </p:nvPr>
        </p:nvSpPr>
        <p:spPr>
          <a:xfrm>
            <a:off x="8021579" y="4793879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9"/>
          <p:cNvSpPr txBox="1">
            <a:spLocks noGrp="1"/>
          </p:cNvSpPr>
          <p:nvPr>
            <p:ph type="ftr" idx="11"/>
          </p:nvPr>
        </p:nvSpPr>
        <p:spPr>
          <a:xfrm>
            <a:off x="420833" y="4793879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9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drät rubrik och text" type="vertTitleAndTx">
  <p:cSld name="VERTICAL_TITLE_AND_VERTICAL_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30"/>
          <p:cNvGrpSpPr/>
          <p:nvPr/>
        </p:nvGrpSpPr>
        <p:grpSpPr>
          <a:xfrm>
            <a:off x="0" y="0"/>
            <a:ext cx="9144009" cy="5143500"/>
            <a:chOff x="0" y="0"/>
            <a:chExt cx="12192011" cy="6858000"/>
          </a:xfrm>
        </p:grpSpPr>
        <p:sp>
          <p:nvSpPr>
            <p:cNvPr id="274" name="Google Shape;274;p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414867" y="402165"/>
              <a:ext cx="6510900" cy="605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 rot="5101739">
              <a:off x="6294738" y="4577733"/>
              <a:ext cx="3299410" cy="44093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0"/>
            <p:cNvSpPr/>
            <p:nvPr/>
          </p:nvSpPr>
          <p:spPr>
            <a:xfrm rot="5400000">
              <a:off x="4449229" y="2801723"/>
              <a:ext cx="6053675" cy="1254560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83" name="Google Shape;283;p30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84" name="Google Shape;284;p30"/>
          <p:cNvSpPr txBox="1">
            <a:spLocks noGrp="1"/>
          </p:cNvSpPr>
          <p:nvPr>
            <p:ph type="title"/>
          </p:nvPr>
        </p:nvSpPr>
        <p:spPr>
          <a:xfrm rot="5400000">
            <a:off x="5186850" y="2210900"/>
            <a:ext cx="35616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0"/>
          <p:cNvSpPr txBox="1">
            <a:spLocks noGrp="1"/>
          </p:cNvSpPr>
          <p:nvPr>
            <p:ph type="body" idx="1"/>
          </p:nvPr>
        </p:nvSpPr>
        <p:spPr>
          <a:xfrm rot="5400000">
            <a:off x="1431434" y="393650"/>
            <a:ext cx="3561600" cy="4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286" name="Google Shape;286;p30"/>
          <p:cNvSpPr txBox="1">
            <a:spLocks noGrp="1"/>
          </p:cNvSpPr>
          <p:nvPr>
            <p:ph type="dt" idx="10"/>
          </p:nvPr>
        </p:nvSpPr>
        <p:spPr>
          <a:xfrm>
            <a:off x="7989828" y="4793879"/>
            <a:ext cx="74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0"/>
          <p:cNvSpPr txBox="1">
            <a:spLocks noGrp="1"/>
          </p:cNvSpPr>
          <p:nvPr>
            <p:ph type="ftr" idx="11"/>
          </p:nvPr>
        </p:nvSpPr>
        <p:spPr>
          <a:xfrm>
            <a:off x="420833" y="4793879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30"/>
          <p:cNvSpPr/>
          <p:nvPr/>
        </p:nvSpPr>
        <p:spPr>
          <a:xfrm>
            <a:off x="7828359" y="0"/>
            <a:ext cx="514500" cy="85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0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0" y="0"/>
            <a:ext cx="9144009" cy="5143500"/>
            <a:chOff x="0" y="0"/>
            <a:chExt cx="12192011" cy="6858000"/>
          </a:xfrm>
        </p:grpSpPr>
        <p:sp>
          <p:nvSpPr>
            <p:cNvPr id="52" name="Google Shape;52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 rot="-589939">
              <a:off x="8490949" y="1797513"/>
              <a:ext cx="3299413" cy="44092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0" name="Google Shape;60;p13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866215" y="730251"/>
            <a:ext cx="65712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866215" y="1952625"/>
            <a:ext cx="6571200" cy="25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984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921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►"/>
              <a:defRPr sz="11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dt" idx="10"/>
          </p:nvPr>
        </p:nvSpPr>
        <p:spPr>
          <a:xfrm>
            <a:off x="7989828" y="4793879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ftr" idx="11"/>
          </p:nvPr>
        </p:nvSpPr>
        <p:spPr>
          <a:xfrm>
            <a:off x="420833" y="4793879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7828359" y="0"/>
            <a:ext cx="514500" cy="85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1"/>
          <p:cNvSpPr txBox="1"/>
          <p:nvPr/>
        </p:nvSpPr>
        <p:spPr>
          <a:xfrm>
            <a:off x="439353" y="901378"/>
            <a:ext cx="1257300" cy="82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Sårbarhet</a:t>
            </a:r>
            <a:r>
              <a:rPr lang="sv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1"/>
          <p:cNvSpPr/>
          <p:nvPr/>
        </p:nvSpPr>
        <p:spPr>
          <a:xfrm>
            <a:off x="774250" y="1946875"/>
            <a:ext cx="1627800" cy="11289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r>
              <a:rPr lang="sv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1"/>
          <p:cNvSpPr/>
          <p:nvPr/>
        </p:nvSpPr>
        <p:spPr>
          <a:xfrm>
            <a:off x="1522475" y="3009501"/>
            <a:ext cx="1788900" cy="1076400"/>
          </a:xfrm>
          <a:prstGeom prst="ellipse">
            <a:avLst/>
          </a:prstGeom>
          <a:gradFill>
            <a:gsLst>
              <a:gs pos="0">
                <a:srgbClr val="E96C8F"/>
              </a:gs>
              <a:gs pos="100000">
                <a:srgbClr val="C02653"/>
              </a:gs>
            </a:gsLst>
            <a:lin ang="5400012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Primär känsla:</a:t>
            </a:r>
            <a:endParaRPr sz="1300" b="1"/>
          </a:p>
        </p:txBody>
      </p:sp>
      <p:sp>
        <p:nvSpPr>
          <p:cNvPr id="297" name="Google Shape;297;p31"/>
          <p:cNvSpPr/>
          <p:nvPr/>
        </p:nvSpPr>
        <p:spPr>
          <a:xfrm>
            <a:off x="3253575" y="3152025"/>
            <a:ext cx="1740000" cy="1343400"/>
          </a:xfrm>
          <a:prstGeom prst="ellipse">
            <a:avLst/>
          </a:prstGeom>
          <a:solidFill>
            <a:srgbClr val="5B9BD5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Dömande tankar: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1"/>
          <p:cNvSpPr/>
          <p:nvPr/>
        </p:nvSpPr>
        <p:spPr>
          <a:xfrm>
            <a:off x="4777000" y="2878675"/>
            <a:ext cx="1740000" cy="93900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Sekundär känsla: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1"/>
          <p:cNvSpPr/>
          <p:nvPr/>
        </p:nvSpPr>
        <p:spPr>
          <a:xfrm>
            <a:off x="5599900" y="1885825"/>
            <a:ext cx="1740000" cy="1076400"/>
          </a:xfrm>
          <a:prstGeom prst="ellipse">
            <a:avLst/>
          </a:prstGeom>
          <a:solidFill>
            <a:srgbClr val="5B9BD5"/>
          </a:solidFill>
          <a:ln w="12700" cap="flat" cmpd="sng">
            <a:solidFill>
              <a:srgbClr val="1F4D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Dömande Tankar: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1"/>
          <p:cNvSpPr/>
          <p:nvPr/>
        </p:nvSpPr>
        <p:spPr>
          <a:xfrm>
            <a:off x="7309375" y="1980423"/>
            <a:ext cx="1627800" cy="11289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Problembeteende</a:t>
            </a:r>
            <a:r>
              <a:rPr lang="sv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1"/>
          <p:cNvSpPr/>
          <p:nvPr/>
        </p:nvSpPr>
        <p:spPr>
          <a:xfrm>
            <a:off x="7657627" y="3218898"/>
            <a:ext cx="1361700" cy="8214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Tillfällig lättnad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1"/>
          <p:cNvSpPr/>
          <p:nvPr/>
        </p:nvSpPr>
        <p:spPr>
          <a:xfrm rot="1068843">
            <a:off x="2280116" y="2254797"/>
            <a:ext cx="2171094" cy="433003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9050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1"/>
          <p:cNvSpPr txBox="1"/>
          <p:nvPr/>
        </p:nvSpPr>
        <p:spPr>
          <a:xfrm>
            <a:off x="3311390" y="1722776"/>
            <a:ext cx="762000" cy="366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Hoppar direkt dit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1"/>
          <p:cNvSpPr/>
          <p:nvPr/>
        </p:nvSpPr>
        <p:spPr>
          <a:xfrm>
            <a:off x="1522475" y="330558"/>
            <a:ext cx="914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Kedjeanalys visar färdighetsbrister</a:t>
            </a:r>
            <a:endParaRPr sz="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1"/>
          <p:cNvSpPr/>
          <p:nvPr/>
        </p:nvSpPr>
        <p:spPr>
          <a:xfrm>
            <a:off x="1696651" y="1513755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"/>
          <p:cNvSpPr txBox="1"/>
          <p:nvPr/>
        </p:nvSpPr>
        <p:spPr>
          <a:xfrm>
            <a:off x="364093" y="514350"/>
            <a:ext cx="776400" cy="49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Sårbarhet</a:t>
            </a:r>
            <a:r>
              <a:rPr lang="sv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2"/>
          <p:cNvSpPr/>
          <p:nvPr/>
        </p:nvSpPr>
        <p:spPr>
          <a:xfrm>
            <a:off x="133209" y="1098755"/>
            <a:ext cx="1386000" cy="8430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Trigger: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2"/>
          <p:cNvSpPr/>
          <p:nvPr/>
        </p:nvSpPr>
        <p:spPr>
          <a:xfrm>
            <a:off x="1383436" y="1502975"/>
            <a:ext cx="1143000" cy="552300"/>
          </a:xfrm>
          <a:prstGeom prst="ellipse">
            <a:avLst/>
          </a:prstGeom>
          <a:gradFill>
            <a:gsLst>
              <a:gs pos="0">
                <a:srgbClr val="F18C55"/>
              </a:gs>
              <a:gs pos="50000">
                <a:srgbClr val="F67B28"/>
              </a:gs>
              <a:gs pos="100000">
                <a:srgbClr val="E56B17"/>
              </a:gs>
            </a:gsLst>
            <a:lin ang="5400012" scaled="0"/>
          </a:gradFill>
          <a:ln>
            <a:noFill/>
          </a:ln>
          <a:effectLst>
            <a:outerShdw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Primär känsla: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2"/>
          <p:cNvSpPr/>
          <p:nvPr/>
        </p:nvSpPr>
        <p:spPr>
          <a:xfrm>
            <a:off x="2519363" y="1398707"/>
            <a:ext cx="1257300" cy="924000"/>
          </a:xfrm>
          <a:prstGeom prst="ellipse">
            <a:avLst/>
          </a:prstGeom>
          <a:solidFill>
            <a:srgbClr val="5B9BD5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Dömande tankar: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2"/>
          <p:cNvSpPr/>
          <p:nvPr/>
        </p:nvSpPr>
        <p:spPr>
          <a:xfrm>
            <a:off x="3556921" y="1159694"/>
            <a:ext cx="1066800" cy="53820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sv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Sekundär känsla: </a:t>
            </a:r>
            <a:endParaRPr sz="1100"/>
          </a:p>
        </p:txBody>
      </p:sp>
      <p:sp>
        <p:nvSpPr>
          <p:cNvPr id="315" name="Google Shape;315;p32"/>
          <p:cNvSpPr/>
          <p:nvPr/>
        </p:nvSpPr>
        <p:spPr>
          <a:xfrm>
            <a:off x="4572000" y="884937"/>
            <a:ext cx="1200300" cy="666600"/>
          </a:xfrm>
          <a:prstGeom prst="ellipse">
            <a:avLst/>
          </a:prstGeom>
          <a:solidFill>
            <a:srgbClr val="5B9BD5"/>
          </a:solidFill>
          <a:ln w="12700" cap="flat" cmpd="sng">
            <a:solidFill>
              <a:srgbClr val="1F4D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Dömande Tankar: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2"/>
          <p:cNvSpPr/>
          <p:nvPr/>
        </p:nvSpPr>
        <p:spPr>
          <a:xfrm>
            <a:off x="5790867" y="879504"/>
            <a:ext cx="1433400" cy="7953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Problembeteende:</a:t>
            </a:r>
            <a:endParaRPr sz="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2"/>
          <p:cNvSpPr/>
          <p:nvPr/>
        </p:nvSpPr>
        <p:spPr>
          <a:xfrm>
            <a:off x="6889004" y="1470981"/>
            <a:ext cx="1086000" cy="6765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Tillfällig lättnad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2"/>
          <p:cNvSpPr/>
          <p:nvPr/>
        </p:nvSpPr>
        <p:spPr>
          <a:xfrm>
            <a:off x="861222" y="2185499"/>
            <a:ext cx="1308300" cy="10158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2"/>
          <p:cNvSpPr/>
          <p:nvPr/>
        </p:nvSpPr>
        <p:spPr>
          <a:xfrm rot="719285">
            <a:off x="1974833" y="2859523"/>
            <a:ext cx="1193019" cy="935005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2"/>
          <p:cNvSpPr/>
          <p:nvPr/>
        </p:nvSpPr>
        <p:spPr>
          <a:xfrm>
            <a:off x="3164351" y="3140703"/>
            <a:ext cx="1524600" cy="7287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2"/>
          <p:cNvSpPr/>
          <p:nvPr/>
        </p:nvSpPr>
        <p:spPr>
          <a:xfrm>
            <a:off x="4572001" y="2821850"/>
            <a:ext cx="1664700" cy="7287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2"/>
          <p:cNvSpPr/>
          <p:nvPr/>
        </p:nvSpPr>
        <p:spPr>
          <a:xfrm>
            <a:off x="6259976" y="2781350"/>
            <a:ext cx="1360800" cy="9240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2"/>
          <p:cNvSpPr/>
          <p:nvPr/>
        </p:nvSpPr>
        <p:spPr>
          <a:xfrm>
            <a:off x="7620774" y="2821847"/>
            <a:ext cx="1257300" cy="8430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2"/>
          <p:cNvSpPr/>
          <p:nvPr/>
        </p:nvSpPr>
        <p:spPr>
          <a:xfrm>
            <a:off x="0" y="0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sv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Använda sina färdigheter</a:t>
            </a:r>
            <a:endParaRPr sz="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2"/>
          <p:cNvSpPr/>
          <p:nvPr/>
        </p:nvSpPr>
        <p:spPr>
          <a:xfrm>
            <a:off x="0" y="342900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"/>
          <p:cNvSpPr txBox="1"/>
          <p:nvPr/>
        </p:nvSpPr>
        <p:spPr>
          <a:xfrm>
            <a:off x="364093" y="514350"/>
            <a:ext cx="776400" cy="49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Sårbarhet</a:t>
            </a:r>
            <a:r>
              <a:rPr lang="sv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3"/>
          <p:cNvSpPr/>
          <p:nvPr/>
        </p:nvSpPr>
        <p:spPr>
          <a:xfrm>
            <a:off x="133200" y="1098750"/>
            <a:ext cx="1449300" cy="9240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Trigger: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3"/>
          <p:cNvSpPr/>
          <p:nvPr/>
        </p:nvSpPr>
        <p:spPr>
          <a:xfrm>
            <a:off x="1182426" y="1789350"/>
            <a:ext cx="1664700" cy="924000"/>
          </a:xfrm>
          <a:prstGeom prst="ellipse">
            <a:avLst/>
          </a:prstGeom>
          <a:gradFill>
            <a:gsLst>
              <a:gs pos="0">
                <a:srgbClr val="F18C55"/>
              </a:gs>
              <a:gs pos="50000">
                <a:srgbClr val="F67B28"/>
              </a:gs>
              <a:gs pos="100000">
                <a:srgbClr val="E56B17"/>
              </a:gs>
            </a:gsLst>
            <a:lin ang="5400012" scaled="0"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Primär känsla: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3"/>
          <p:cNvSpPr/>
          <p:nvPr/>
        </p:nvSpPr>
        <p:spPr>
          <a:xfrm>
            <a:off x="2893955" y="1502974"/>
            <a:ext cx="1784700" cy="1068900"/>
          </a:xfrm>
          <a:prstGeom prst="ellipse">
            <a:avLst/>
          </a:prstGeom>
          <a:solidFill>
            <a:srgbClr val="5B9BD5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Dömande tankar: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3"/>
          <p:cNvSpPr/>
          <p:nvPr/>
        </p:nvSpPr>
        <p:spPr>
          <a:xfrm>
            <a:off x="4343747" y="946354"/>
            <a:ext cx="1449300" cy="84300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sv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Sekundär känsla</a:t>
            </a:r>
            <a:r>
              <a:rPr lang="sv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100"/>
          </a:p>
        </p:txBody>
      </p:sp>
      <p:sp>
        <p:nvSpPr>
          <p:cNvPr id="335" name="Google Shape;335;p33"/>
          <p:cNvSpPr/>
          <p:nvPr/>
        </p:nvSpPr>
        <p:spPr>
          <a:xfrm>
            <a:off x="5703300" y="1439197"/>
            <a:ext cx="1524600" cy="843000"/>
          </a:xfrm>
          <a:prstGeom prst="ellipse">
            <a:avLst/>
          </a:prstGeom>
          <a:solidFill>
            <a:srgbClr val="5B9BD5"/>
          </a:solidFill>
          <a:ln w="12700" cap="flat" cmpd="sng">
            <a:solidFill>
              <a:srgbClr val="1F4D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Dömande Tankar: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3"/>
          <p:cNvSpPr/>
          <p:nvPr/>
        </p:nvSpPr>
        <p:spPr>
          <a:xfrm>
            <a:off x="7227900" y="1098750"/>
            <a:ext cx="1740000" cy="9240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Problembeteende:</a:t>
            </a:r>
            <a:endParaRPr sz="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3"/>
          <p:cNvSpPr/>
          <p:nvPr/>
        </p:nvSpPr>
        <p:spPr>
          <a:xfrm>
            <a:off x="7692949" y="2066999"/>
            <a:ext cx="1308300" cy="8430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Tillfällig lättnad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3"/>
          <p:cNvSpPr/>
          <p:nvPr/>
        </p:nvSpPr>
        <p:spPr>
          <a:xfrm>
            <a:off x="172050" y="2697600"/>
            <a:ext cx="1449300" cy="10689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900">
                <a:solidFill>
                  <a:schemeClr val="dk1"/>
                </a:solidFill>
              </a:rPr>
              <a:t>Observera och beskriva;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3"/>
          <p:cNvSpPr/>
          <p:nvPr/>
        </p:nvSpPr>
        <p:spPr>
          <a:xfrm>
            <a:off x="1733875" y="3389050"/>
            <a:ext cx="2250300" cy="1176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1100">
                <a:solidFill>
                  <a:schemeClr val="dk1"/>
                </a:solidFill>
              </a:rPr>
              <a:t>Validera mig: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3"/>
          <p:cNvSpPr/>
          <p:nvPr/>
        </p:nvSpPr>
        <p:spPr>
          <a:xfrm>
            <a:off x="4206550" y="3813300"/>
            <a:ext cx="1740000" cy="9240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1000">
                <a:solidFill>
                  <a:schemeClr val="dk1"/>
                </a:solidFill>
              </a:rPr>
              <a:t>Acceptera: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3"/>
          <p:cNvSpPr/>
          <p:nvPr/>
        </p:nvSpPr>
        <p:spPr>
          <a:xfrm>
            <a:off x="6139350" y="3766500"/>
            <a:ext cx="1664700" cy="10689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800">
                <a:solidFill>
                  <a:schemeClr val="dk1"/>
                </a:solidFill>
              </a:rPr>
              <a:t>Släpp och byt fokus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3"/>
          <p:cNvSpPr/>
          <p:nvPr/>
        </p:nvSpPr>
        <p:spPr>
          <a:xfrm>
            <a:off x="7692949" y="3303047"/>
            <a:ext cx="1257300" cy="8430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900">
                <a:solidFill>
                  <a:schemeClr val="dk1"/>
                </a:solidFill>
              </a:rPr>
              <a:t>Lättnad över tid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3"/>
          <p:cNvSpPr/>
          <p:nvPr/>
        </p:nvSpPr>
        <p:spPr>
          <a:xfrm>
            <a:off x="0" y="0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sv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Använda sina färdigheter</a:t>
            </a:r>
            <a:endParaRPr sz="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3"/>
          <p:cNvSpPr/>
          <p:nvPr/>
        </p:nvSpPr>
        <p:spPr>
          <a:xfrm>
            <a:off x="0" y="342900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33"/>
          <p:cNvSpPr/>
          <p:nvPr/>
        </p:nvSpPr>
        <p:spPr>
          <a:xfrm rot="398982">
            <a:off x="1558333" y="1151330"/>
            <a:ext cx="2171005" cy="433142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9050" cap="rnd" cmpd="sng">
            <a:solidFill>
              <a:srgbClr val="820C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6" name="Google Shape;346;p33"/>
          <p:cNvSpPr txBox="1"/>
          <p:nvPr/>
        </p:nvSpPr>
        <p:spPr>
          <a:xfrm>
            <a:off x="2478015" y="685801"/>
            <a:ext cx="762000" cy="366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sv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Hoppar direkt dit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on styrelseru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Bildspel på skärmen (16:9)</PresentationFormat>
  <Paragraphs>37</Paragraphs>
  <Slides>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</vt:i4>
      </vt:variant>
    </vt:vector>
  </HeadingPairs>
  <TitlesOfParts>
    <vt:vector size="9" baseType="lpstr">
      <vt:lpstr>Calibri</vt:lpstr>
      <vt:lpstr>Arial</vt:lpstr>
      <vt:lpstr>Century Gothic</vt:lpstr>
      <vt:lpstr>Noto Sans Symbols</vt:lpstr>
      <vt:lpstr>Simple Light</vt:lpstr>
      <vt:lpstr>Jon styrelserum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Oland Fhsk</dc:creator>
  <cp:lastModifiedBy>Oland Fhsk</cp:lastModifiedBy>
  <cp:revision>1</cp:revision>
  <dcterms:modified xsi:type="dcterms:W3CDTF">2025-05-19T11:46:40Z</dcterms:modified>
</cp:coreProperties>
</file>