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a545306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a545306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e4066f37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1e4066f37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e4066f3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e4066f3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e4066f37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e4066f37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e4066f37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1e4066f37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e4066f37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1e4066f37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e4066f37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e4066f37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1e4066f37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1e4066f37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1e4066f37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1e4066f37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e4066f37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1e4066f37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e4066f37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21e4066f37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e4066f37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e4066f37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e4066f37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1e4066f37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1e4066f37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1e4066f37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e4066f37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e4066f37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e4066f37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1e4066f37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66215" y="1952625"/>
            <a:ext cx="66192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6600"/>
              <a:t>Välkomna</a:t>
            </a:r>
            <a:endParaRPr sz="6600"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3700"/>
              <a:t>till tillfälle 19</a:t>
            </a:r>
            <a:endParaRPr sz="3700"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10</a:t>
            </a:fld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725" y="909025"/>
            <a:ext cx="4023875" cy="40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11</a:t>
            </a:fld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150" y="787800"/>
            <a:ext cx="3960051" cy="396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12</a:t>
            </a:fld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075" y="577200"/>
            <a:ext cx="4228076" cy="422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13</a:t>
            </a:fld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825" y="564425"/>
            <a:ext cx="4323799" cy="432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14</a:t>
            </a:fld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0" y="660150"/>
            <a:ext cx="4208950" cy="420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15</a:t>
            </a:fld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250" y="806925"/>
            <a:ext cx="4043026" cy="404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16</a:t>
            </a:fld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775" y="513375"/>
            <a:ext cx="4362099" cy="436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Vad ska vi göra idag?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sv" sz="2000" b="1" dirty="0"/>
              <a:t>Medveten närvaro övning</a:t>
            </a:r>
            <a:endParaRPr sz="20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sv" sz="2000" b="1" dirty="0"/>
              <a:t>Gå igenom hemuppgift</a:t>
            </a:r>
            <a:endParaRPr sz="20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sv" sz="2000" b="1" dirty="0"/>
              <a:t>repetera medveten närvaro</a:t>
            </a:r>
            <a:endParaRPr sz="20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sv" sz="2000" b="1" dirty="0"/>
              <a:t>Övning </a:t>
            </a:r>
            <a:r>
              <a:rPr lang="sv" sz="2000" b="1" smtClean="0"/>
              <a:t>– </a:t>
            </a:r>
            <a:r>
              <a:rPr lang="sv" sz="2000" b="1" smtClean="0"/>
              <a:t>dömanden</a:t>
            </a:r>
          </a:p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sv" sz="2000" b="1" dirty="0" smtClean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sv-SE" sz="2000" b="1" dirty="0" smtClean="0"/>
              <a:t>N</a:t>
            </a:r>
            <a:r>
              <a:rPr lang="sv" sz="2000" b="1" dirty="0" smtClean="0"/>
              <a:t>y hemuppgift</a:t>
            </a:r>
            <a:endParaRPr sz="2000" b="1"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/>
              <a:t>Dömande tankar:</a:t>
            </a:r>
            <a:endParaRPr sz="1800"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sv" sz="1800"/>
              <a:t>skapar jobbiga känslor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 sz="1800"/>
              <a:t>säger dåliga saker om dig själv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 sz="1800"/>
              <a:t>hittar på sanningar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3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500" y="1246825"/>
            <a:ext cx="3416399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Century Gothic"/>
              <a:buNone/>
            </a:pPr>
            <a:r>
              <a:rPr lang="sv" sz="4100" b="1"/>
              <a:t>Känslokurvan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866215" y="1952624"/>
            <a:ext cx="65712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1905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cxnSp>
        <p:nvCxnSpPr>
          <p:cNvPr id="92" name="Google Shape;92;p18"/>
          <p:cNvCxnSpPr/>
          <p:nvPr/>
        </p:nvCxnSpPr>
        <p:spPr>
          <a:xfrm>
            <a:off x="1631272" y="2390312"/>
            <a:ext cx="0" cy="184380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8"/>
          <p:cNvCxnSpPr/>
          <p:nvPr/>
        </p:nvCxnSpPr>
        <p:spPr>
          <a:xfrm>
            <a:off x="1637930" y="4241307"/>
            <a:ext cx="2823000" cy="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18"/>
          <p:cNvSpPr/>
          <p:nvPr/>
        </p:nvSpPr>
        <p:spPr>
          <a:xfrm>
            <a:off x="2030767" y="2630010"/>
            <a:ext cx="1797728" cy="1611297"/>
          </a:xfrm>
          <a:custGeom>
            <a:avLst/>
            <a:gdLst/>
            <a:ahLst/>
            <a:cxnLst/>
            <a:rect l="l" t="t" r="r" b="b"/>
            <a:pathLst>
              <a:path w="2396971" h="2148396" extrusionOk="0">
                <a:moveTo>
                  <a:pt x="0" y="2139518"/>
                </a:moveTo>
                <a:cubicBezTo>
                  <a:pt x="5919" y="2124722"/>
                  <a:pt x="12161" y="2110051"/>
                  <a:pt x="17756" y="2095130"/>
                </a:cubicBezTo>
                <a:cubicBezTo>
                  <a:pt x="21042" y="2086368"/>
                  <a:pt x="21818" y="2076521"/>
                  <a:pt x="26633" y="2068497"/>
                </a:cubicBezTo>
                <a:cubicBezTo>
                  <a:pt x="30939" y="2061320"/>
                  <a:pt x="38470" y="2056660"/>
                  <a:pt x="44389" y="2050741"/>
                </a:cubicBezTo>
                <a:lnTo>
                  <a:pt x="79899" y="1944209"/>
                </a:lnTo>
                <a:cubicBezTo>
                  <a:pt x="82858" y="1935331"/>
                  <a:pt x="83586" y="1925362"/>
                  <a:pt x="88777" y="1917576"/>
                </a:cubicBezTo>
                <a:cubicBezTo>
                  <a:pt x="111175" y="1883979"/>
                  <a:pt x="98987" y="1898487"/>
                  <a:pt x="124288" y="1873188"/>
                </a:cubicBezTo>
                <a:cubicBezTo>
                  <a:pt x="127247" y="1864310"/>
                  <a:pt x="128350" y="1854579"/>
                  <a:pt x="133165" y="1846555"/>
                </a:cubicBezTo>
                <a:cubicBezTo>
                  <a:pt x="137471" y="1839378"/>
                  <a:pt x="147624" y="1836493"/>
                  <a:pt x="150921" y="1828800"/>
                </a:cubicBezTo>
                <a:cubicBezTo>
                  <a:pt x="156865" y="1814931"/>
                  <a:pt x="155828" y="1798969"/>
                  <a:pt x="159798" y="1784411"/>
                </a:cubicBezTo>
                <a:cubicBezTo>
                  <a:pt x="164722" y="1766355"/>
                  <a:pt x="171636" y="1748900"/>
                  <a:pt x="177554" y="1731145"/>
                </a:cubicBezTo>
                <a:lnTo>
                  <a:pt x="186431" y="1704512"/>
                </a:lnTo>
                <a:cubicBezTo>
                  <a:pt x="189390" y="1695634"/>
                  <a:pt x="193039" y="1686957"/>
                  <a:pt x="195309" y="1677879"/>
                </a:cubicBezTo>
                <a:cubicBezTo>
                  <a:pt x="200272" y="1658030"/>
                  <a:pt x="213298" y="1602069"/>
                  <a:pt x="221942" y="1589103"/>
                </a:cubicBezTo>
                <a:lnTo>
                  <a:pt x="239697" y="1562470"/>
                </a:lnTo>
                <a:cubicBezTo>
                  <a:pt x="242656" y="1550633"/>
                  <a:pt x="245223" y="1538691"/>
                  <a:pt x="248575" y="1526959"/>
                </a:cubicBezTo>
                <a:cubicBezTo>
                  <a:pt x="251146" y="1517961"/>
                  <a:pt x="255423" y="1509461"/>
                  <a:pt x="257453" y="1500326"/>
                </a:cubicBezTo>
                <a:cubicBezTo>
                  <a:pt x="281364" y="1392724"/>
                  <a:pt x="248205" y="1501438"/>
                  <a:pt x="284086" y="1393794"/>
                </a:cubicBezTo>
                <a:lnTo>
                  <a:pt x="301841" y="1340528"/>
                </a:lnTo>
                <a:lnTo>
                  <a:pt x="319596" y="1322772"/>
                </a:lnTo>
                <a:lnTo>
                  <a:pt x="337352" y="1269506"/>
                </a:lnTo>
                <a:cubicBezTo>
                  <a:pt x="346251" y="1242810"/>
                  <a:pt x="344860" y="1239189"/>
                  <a:pt x="363985" y="1216240"/>
                </a:cubicBezTo>
                <a:cubicBezTo>
                  <a:pt x="372023" y="1206595"/>
                  <a:pt x="381740" y="1198485"/>
                  <a:pt x="390618" y="1189607"/>
                </a:cubicBezTo>
                <a:cubicBezTo>
                  <a:pt x="393577" y="1180729"/>
                  <a:pt x="394680" y="1170998"/>
                  <a:pt x="399495" y="1162974"/>
                </a:cubicBezTo>
                <a:cubicBezTo>
                  <a:pt x="403801" y="1155797"/>
                  <a:pt x="413508" y="1152705"/>
                  <a:pt x="417251" y="1145219"/>
                </a:cubicBezTo>
                <a:cubicBezTo>
                  <a:pt x="425621" y="1128479"/>
                  <a:pt x="424624" y="1107525"/>
                  <a:pt x="435006" y="1091953"/>
                </a:cubicBezTo>
                <a:lnTo>
                  <a:pt x="470517" y="1038687"/>
                </a:lnTo>
                <a:cubicBezTo>
                  <a:pt x="492827" y="971752"/>
                  <a:pt x="462734" y="1054251"/>
                  <a:pt x="497150" y="985421"/>
                </a:cubicBezTo>
                <a:cubicBezTo>
                  <a:pt x="501335" y="977051"/>
                  <a:pt x="501483" y="966968"/>
                  <a:pt x="506028" y="958788"/>
                </a:cubicBezTo>
                <a:cubicBezTo>
                  <a:pt x="516391" y="940134"/>
                  <a:pt x="534790" y="925766"/>
                  <a:pt x="541538" y="905522"/>
                </a:cubicBezTo>
                <a:cubicBezTo>
                  <a:pt x="563853" y="838579"/>
                  <a:pt x="533752" y="921095"/>
                  <a:pt x="568171" y="852256"/>
                </a:cubicBezTo>
                <a:cubicBezTo>
                  <a:pt x="572356" y="843886"/>
                  <a:pt x="573363" y="834224"/>
                  <a:pt x="577049" y="825623"/>
                </a:cubicBezTo>
                <a:cubicBezTo>
                  <a:pt x="582262" y="813459"/>
                  <a:pt x="588886" y="801949"/>
                  <a:pt x="594804" y="790112"/>
                </a:cubicBezTo>
                <a:cubicBezTo>
                  <a:pt x="612858" y="699845"/>
                  <a:pt x="594358" y="782801"/>
                  <a:pt x="612560" y="719091"/>
                </a:cubicBezTo>
                <a:cubicBezTo>
                  <a:pt x="615912" y="707359"/>
                  <a:pt x="617153" y="695004"/>
                  <a:pt x="621437" y="683580"/>
                </a:cubicBezTo>
                <a:cubicBezTo>
                  <a:pt x="626084" y="671189"/>
                  <a:pt x="633274" y="659907"/>
                  <a:pt x="639193" y="648070"/>
                </a:cubicBezTo>
                <a:cubicBezTo>
                  <a:pt x="662675" y="554135"/>
                  <a:pt x="630793" y="664749"/>
                  <a:pt x="665826" y="585926"/>
                </a:cubicBezTo>
                <a:cubicBezTo>
                  <a:pt x="673427" y="568823"/>
                  <a:pt x="673200" y="548233"/>
                  <a:pt x="683581" y="532660"/>
                </a:cubicBezTo>
                <a:cubicBezTo>
                  <a:pt x="689499" y="523782"/>
                  <a:pt x="696564" y="515570"/>
                  <a:pt x="701336" y="506027"/>
                </a:cubicBezTo>
                <a:cubicBezTo>
                  <a:pt x="724385" y="459929"/>
                  <a:pt x="693289" y="496319"/>
                  <a:pt x="727969" y="461638"/>
                </a:cubicBezTo>
                <a:cubicBezTo>
                  <a:pt x="733888" y="443883"/>
                  <a:pt x="735343" y="423945"/>
                  <a:pt x="745725" y="408372"/>
                </a:cubicBezTo>
                <a:cubicBezTo>
                  <a:pt x="751643" y="399494"/>
                  <a:pt x="759147" y="391489"/>
                  <a:pt x="763480" y="381739"/>
                </a:cubicBezTo>
                <a:cubicBezTo>
                  <a:pt x="771081" y="364636"/>
                  <a:pt x="775317" y="346228"/>
                  <a:pt x="781235" y="328473"/>
                </a:cubicBezTo>
                <a:cubicBezTo>
                  <a:pt x="784194" y="319595"/>
                  <a:pt x="784922" y="309626"/>
                  <a:pt x="790113" y="301840"/>
                </a:cubicBezTo>
                <a:cubicBezTo>
                  <a:pt x="796031" y="292962"/>
                  <a:pt x="803535" y="284957"/>
                  <a:pt x="807868" y="275207"/>
                </a:cubicBezTo>
                <a:cubicBezTo>
                  <a:pt x="829987" y="225440"/>
                  <a:pt x="814679" y="229749"/>
                  <a:pt x="843379" y="195308"/>
                </a:cubicBezTo>
                <a:cubicBezTo>
                  <a:pt x="851416" y="185663"/>
                  <a:pt x="861134" y="177553"/>
                  <a:pt x="870012" y="168675"/>
                </a:cubicBezTo>
                <a:cubicBezTo>
                  <a:pt x="892327" y="101732"/>
                  <a:pt x="862226" y="184248"/>
                  <a:pt x="896645" y="115409"/>
                </a:cubicBezTo>
                <a:cubicBezTo>
                  <a:pt x="900830" y="107039"/>
                  <a:pt x="900332" y="96562"/>
                  <a:pt x="905523" y="88776"/>
                </a:cubicBezTo>
                <a:cubicBezTo>
                  <a:pt x="912487" y="78330"/>
                  <a:pt x="924448" y="72053"/>
                  <a:pt x="932156" y="62143"/>
                </a:cubicBezTo>
                <a:cubicBezTo>
                  <a:pt x="982015" y="-1962"/>
                  <a:pt x="943406" y="16963"/>
                  <a:pt x="994299" y="0"/>
                </a:cubicBezTo>
                <a:cubicBezTo>
                  <a:pt x="1029810" y="2959"/>
                  <a:pt x="1065988" y="1411"/>
                  <a:pt x="1100831" y="8877"/>
                </a:cubicBezTo>
                <a:cubicBezTo>
                  <a:pt x="1109015" y="10631"/>
                  <a:pt x="1111410" y="22327"/>
                  <a:pt x="1118587" y="26633"/>
                </a:cubicBezTo>
                <a:cubicBezTo>
                  <a:pt x="1126611" y="31448"/>
                  <a:pt x="1136342" y="32551"/>
                  <a:pt x="1145220" y="35510"/>
                </a:cubicBezTo>
                <a:cubicBezTo>
                  <a:pt x="1151138" y="41429"/>
                  <a:pt x="1158669" y="46089"/>
                  <a:pt x="1162975" y="53266"/>
                </a:cubicBezTo>
                <a:cubicBezTo>
                  <a:pt x="1184634" y="89365"/>
                  <a:pt x="1155937" y="72861"/>
                  <a:pt x="1189608" y="106532"/>
                </a:cubicBezTo>
                <a:cubicBezTo>
                  <a:pt x="1197153" y="114077"/>
                  <a:pt x="1207363" y="118369"/>
                  <a:pt x="1216241" y="124287"/>
                </a:cubicBezTo>
                <a:cubicBezTo>
                  <a:pt x="1222159" y="133165"/>
                  <a:pt x="1227052" y="142819"/>
                  <a:pt x="1233996" y="150920"/>
                </a:cubicBezTo>
                <a:cubicBezTo>
                  <a:pt x="1262700" y="184408"/>
                  <a:pt x="1264726" y="183244"/>
                  <a:pt x="1296140" y="204186"/>
                </a:cubicBezTo>
                <a:cubicBezTo>
                  <a:pt x="1302058" y="213064"/>
                  <a:pt x="1306951" y="222718"/>
                  <a:pt x="1313895" y="230819"/>
                </a:cubicBezTo>
                <a:cubicBezTo>
                  <a:pt x="1324789" y="243529"/>
                  <a:pt x="1340120" y="252401"/>
                  <a:pt x="1349406" y="266330"/>
                </a:cubicBezTo>
                <a:cubicBezTo>
                  <a:pt x="1355324" y="275208"/>
                  <a:pt x="1360496" y="284632"/>
                  <a:pt x="1367161" y="292963"/>
                </a:cubicBezTo>
                <a:cubicBezTo>
                  <a:pt x="1372390" y="299499"/>
                  <a:pt x="1379688" y="304182"/>
                  <a:pt x="1384917" y="310718"/>
                </a:cubicBezTo>
                <a:cubicBezTo>
                  <a:pt x="1418836" y="353116"/>
                  <a:pt x="1389673" y="320231"/>
                  <a:pt x="1411550" y="363984"/>
                </a:cubicBezTo>
                <a:cubicBezTo>
                  <a:pt x="1422750" y="386384"/>
                  <a:pt x="1430545" y="391856"/>
                  <a:pt x="1447061" y="408372"/>
                </a:cubicBezTo>
                <a:cubicBezTo>
                  <a:pt x="1450020" y="417250"/>
                  <a:pt x="1451123" y="426981"/>
                  <a:pt x="1455938" y="435005"/>
                </a:cubicBezTo>
                <a:cubicBezTo>
                  <a:pt x="1460244" y="442182"/>
                  <a:pt x="1469951" y="445274"/>
                  <a:pt x="1473694" y="452761"/>
                </a:cubicBezTo>
                <a:cubicBezTo>
                  <a:pt x="1517146" y="539664"/>
                  <a:pt x="1463640" y="478218"/>
                  <a:pt x="1518082" y="532660"/>
                </a:cubicBezTo>
                <a:cubicBezTo>
                  <a:pt x="1521041" y="541538"/>
                  <a:pt x="1522415" y="551113"/>
                  <a:pt x="1526960" y="559293"/>
                </a:cubicBezTo>
                <a:cubicBezTo>
                  <a:pt x="1552058" y="604469"/>
                  <a:pt x="1553286" y="603375"/>
                  <a:pt x="1580226" y="630314"/>
                </a:cubicBezTo>
                <a:cubicBezTo>
                  <a:pt x="1586144" y="648069"/>
                  <a:pt x="1593442" y="665423"/>
                  <a:pt x="1597981" y="683580"/>
                </a:cubicBezTo>
                <a:cubicBezTo>
                  <a:pt x="1600940" y="695417"/>
                  <a:pt x="1602053" y="707876"/>
                  <a:pt x="1606859" y="719091"/>
                </a:cubicBezTo>
                <a:cubicBezTo>
                  <a:pt x="1611062" y="728898"/>
                  <a:pt x="1618696" y="736846"/>
                  <a:pt x="1624614" y="745724"/>
                </a:cubicBezTo>
                <a:cubicBezTo>
                  <a:pt x="1638031" y="799389"/>
                  <a:pt x="1629635" y="769665"/>
                  <a:pt x="1651247" y="834501"/>
                </a:cubicBezTo>
                <a:lnTo>
                  <a:pt x="1660125" y="861134"/>
                </a:lnTo>
                <a:cubicBezTo>
                  <a:pt x="1663084" y="870012"/>
                  <a:pt x="1662385" y="881150"/>
                  <a:pt x="1669002" y="887767"/>
                </a:cubicBezTo>
                <a:lnTo>
                  <a:pt x="1686758" y="905522"/>
                </a:lnTo>
                <a:cubicBezTo>
                  <a:pt x="1689717" y="914400"/>
                  <a:pt x="1690820" y="924131"/>
                  <a:pt x="1695635" y="932155"/>
                </a:cubicBezTo>
                <a:cubicBezTo>
                  <a:pt x="1699941" y="939332"/>
                  <a:pt x="1709648" y="942424"/>
                  <a:pt x="1713391" y="949910"/>
                </a:cubicBezTo>
                <a:cubicBezTo>
                  <a:pt x="1754198" y="1031523"/>
                  <a:pt x="1708787" y="980815"/>
                  <a:pt x="1748901" y="1020932"/>
                </a:cubicBezTo>
                <a:cubicBezTo>
                  <a:pt x="1751860" y="1029810"/>
                  <a:pt x="1753594" y="1039195"/>
                  <a:pt x="1757779" y="1047565"/>
                </a:cubicBezTo>
                <a:cubicBezTo>
                  <a:pt x="1768979" y="1069965"/>
                  <a:pt x="1776774" y="1075437"/>
                  <a:pt x="1793290" y="1091953"/>
                </a:cubicBezTo>
                <a:cubicBezTo>
                  <a:pt x="1796249" y="1100831"/>
                  <a:pt x="1797352" y="1110562"/>
                  <a:pt x="1802167" y="1118586"/>
                </a:cubicBezTo>
                <a:cubicBezTo>
                  <a:pt x="1833720" y="1171173"/>
                  <a:pt x="1818576" y="1079040"/>
                  <a:pt x="1855433" y="1189607"/>
                </a:cubicBezTo>
                <a:cubicBezTo>
                  <a:pt x="1866958" y="1224180"/>
                  <a:pt x="1857694" y="1209623"/>
                  <a:pt x="1882066" y="1233996"/>
                </a:cubicBezTo>
                <a:cubicBezTo>
                  <a:pt x="1885025" y="1242874"/>
                  <a:pt x="1886399" y="1252449"/>
                  <a:pt x="1890944" y="1260629"/>
                </a:cubicBezTo>
                <a:cubicBezTo>
                  <a:pt x="1901307" y="1279283"/>
                  <a:pt x="1926455" y="1313895"/>
                  <a:pt x="1926455" y="1313895"/>
                </a:cubicBezTo>
                <a:cubicBezTo>
                  <a:pt x="1929414" y="1322773"/>
                  <a:pt x="1930517" y="1332504"/>
                  <a:pt x="1935332" y="1340528"/>
                </a:cubicBezTo>
                <a:cubicBezTo>
                  <a:pt x="1939638" y="1347705"/>
                  <a:pt x="1947859" y="1351747"/>
                  <a:pt x="1953088" y="1358283"/>
                </a:cubicBezTo>
                <a:cubicBezTo>
                  <a:pt x="1959753" y="1366614"/>
                  <a:pt x="1964925" y="1376038"/>
                  <a:pt x="1970843" y="1384916"/>
                </a:cubicBezTo>
                <a:cubicBezTo>
                  <a:pt x="1996330" y="1486863"/>
                  <a:pt x="1960692" y="1361231"/>
                  <a:pt x="1997476" y="1447060"/>
                </a:cubicBezTo>
                <a:cubicBezTo>
                  <a:pt x="2002282" y="1458274"/>
                  <a:pt x="2000898" y="1471657"/>
                  <a:pt x="2006354" y="1482570"/>
                </a:cubicBezTo>
                <a:cubicBezTo>
                  <a:pt x="2010097" y="1490056"/>
                  <a:pt x="2018880" y="1493790"/>
                  <a:pt x="2024109" y="1500326"/>
                </a:cubicBezTo>
                <a:cubicBezTo>
                  <a:pt x="2030774" y="1508658"/>
                  <a:pt x="2037092" y="1517416"/>
                  <a:pt x="2041864" y="1526959"/>
                </a:cubicBezTo>
                <a:cubicBezTo>
                  <a:pt x="2046049" y="1535329"/>
                  <a:pt x="2047056" y="1544991"/>
                  <a:pt x="2050742" y="1553592"/>
                </a:cubicBezTo>
                <a:cubicBezTo>
                  <a:pt x="2073740" y="1607254"/>
                  <a:pt x="2060776" y="1571152"/>
                  <a:pt x="2086253" y="1615736"/>
                </a:cubicBezTo>
                <a:cubicBezTo>
                  <a:pt x="2092819" y="1627226"/>
                  <a:pt x="2098795" y="1639082"/>
                  <a:pt x="2104008" y="1651246"/>
                </a:cubicBezTo>
                <a:cubicBezTo>
                  <a:pt x="2107694" y="1659847"/>
                  <a:pt x="2108701" y="1669509"/>
                  <a:pt x="2112886" y="1677879"/>
                </a:cubicBezTo>
                <a:cubicBezTo>
                  <a:pt x="2117658" y="1687422"/>
                  <a:pt x="2125869" y="1694969"/>
                  <a:pt x="2130641" y="1704512"/>
                </a:cubicBezTo>
                <a:cubicBezTo>
                  <a:pt x="2134826" y="1712882"/>
                  <a:pt x="2135334" y="1722775"/>
                  <a:pt x="2139519" y="1731145"/>
                </a:cubicBezTo>
                <a:cubicBezTo>
                  <a:pt x="2171765" y="1795638"/>
                  <a:pt x="2142004" y="1725997"/>
                  <a:pt x="2175029" y="1775534"/>
                </a:cubicBezTo>
                <a:cubicBezTo>
                  <a:pt x="2182370" y="1786545"/>
                  <a:pt x="2185444" y="1800033"/>
                  <a:pt x="2192785" y="1811044"/>
                </a:cubicBezTo>
                <a:cubicBezTo>
                  <a:pt x="2197428" y="1818008"/>
                  <a:pt x="2205518" y="1822104"/>
                  <a:pt x="2210540" y="1828800"/>
                </a:cubicBezTo>
                <a:cubicBezTo>
                  <a:pt x="2223344" y="1845872"/>
                  <a:pt x="2246051" y="1882066"/>
                  <a:pt x="2246051" y="1882066"/>
                </a:cubicBezTo>
                <a:cubicBezTo>
                  <a:pt x="2249010" y="1893903"/>
                  <a:pt x="2249472" y="1906663"/>
                  <a:pt x="2254928" y="1917576"/>
                </a:cubicBezTo>
                <a:cubicBezTo>
                  <a:pt x="2258671" y="1925063"/>
                  <a:pt x="2267662" y="1928636"/>
                  <a:pt x="2272684" y="1935332"/>
                </a:cubicBezTo>
                <a:cubicBezTo>
                  <a:pt x="2332911" y="2015635"/>
                  <a:pt x="2285231" y="1965636"/>
                  <a:pt x="2325950" y="2006353"/>
                </a:cubicBezTo>
                <a:cubicBezTo>
                  <a:pt x="2346352" y="2067560"/>
                  <a:pt x="2330471" y="2046385"/>
                  <a:pt x="2361461" y="2077374"/>
                </a:cubicBezTo>
                <a:cubicBezTo>
                  <a:pt x="2386607" y="2152819"/>
                  <a:pt x="2351536" y="2060832"/>
                  <a:pt x="2388094" y="2121763"/>
                </a:cubicBezTo>
                <a:cubicBezTo>
                  <a:pt x="2392909" y="2129787"/>
                  <a:pt x="2396971" y="2148396"/>
                  <a:pt x="2396971" y="2148396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95;p18"/>
          <p:cNvCxnSpPr/>
          <p:nvPr/>
        </p:nvCxnSpPr>
        <p:spPr>
          <a:xfrm>
            <a:off x="1631272" y="3149354"/>
            <a:ext cx="2716800" cy="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8"/>
          <p:cNvSpPr/>
          <p:nvPr/>
        </p:nvSpPr>
        <p:spPr>
          <a:xfrm>
            <a:off x="3828501" y="2630000"/>
            <a:ext cx="1081500" cy="3261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Känslostyrd</a:t>
            </a:r>
            <a:endParaRPr sz="1100"/>
          </a:p>
        </p:txBody>
      </p:sp>
      <p:sp>
        <p:nvSpPr>
          <p:cNvPr id="97" name="Google Shape;97;p18"/>
          <p:cNvSpPr/>
          <p:nvPr/>
        </p:nvSpPr>
        <p:spPr>
          <a:xfrm>
            <a:off x="4014925" y="3628750"/>
            <a:ext cx="1081500" cy="3261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Förnuftsstyrd</a:t>
            </a:r>
            <a:endParaRPr sz="1100"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800" cy="575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22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5</a:t>
            </a:fld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500" y="817050"/>
            <a:ext cx="3930801" cy="393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6</a:t>
            </a:fld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100" y="768625"/>
            <a:ext cx="3921774" cy="39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7</a:t>
            </a:fld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350" y="722538"/>
            <a:ext cx="3698424" cy="369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8</a:t>
            </a:fld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550" y="570800"/>
            <a:ext cx="4260001" cy="42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9</a:t>
            </a:fld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900" y="756850"/>
            <a:ext cx="3710200" cy="3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Bildspel på skärmen (16:9)</PresentationFormat>
  <Paragraphs>35</Paragraphs>
  <Slides>16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Simple Light</vt:lpstr>
      <vt:lpstr>Välkomna</vt:lpstr>
      <vt:lpstr>Vad ska vi göra idag?</vt:lpstr>
      <vt:lpstr>PowerPoint-presentation</vt:lpstr>
      <vt:lpstr>Känslokurvan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Oland Fhsk</dc:creator>
  <cp:lastModifiedBy>Oland Fhsk</cp:lastModifiedBy>
  <cp:revision>1</cp:revision>
  <dcterms:modified xsi:type="dcterms:W3CDTF">2025-05-19T11:45:17Z</dcterms:modified>
</cp:coreProperties>
</file>