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a536c00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a536c00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b29c2b04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b29c2b04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29c2b047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29c2b047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efb27470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efb27470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29c2b047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b29c2b047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29c2b047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b29c2b047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29c2b047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b29c2b047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6800"/>
              <a:t>Välkomna</a:t>
            </a:r>
            <a:endParaRPr sz="6800"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700"/>
              <a:t>till tillfälle 15</a:t>
            </a:r>
            <a:endParaRPr sz="3700"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18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Dialektik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21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“plocka isär”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Dialog mellan två eller flera perspektiv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Tes och en antites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Pol och en motpol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v" sz="2000" b="1"/>
              <a:t>Det finns mer än ett sätt att se på en situation och att lösa en situation</a:t>
            </a:r>
            <a:endParaRPr sz="2000" b="1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250" y="1222700"/>
            <a:ext cx="3384750" cy="33847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200" b="1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v" sz="2200" b="1"/>
              <a:t>två saker som ser ut som motsatser kan vara sanna</a:t>
            </a:r>
            <a:endParaRPr sz="2200" b="1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338" y="1209925"/>
            <a:ext cx="3774026" cy="377402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		</a:t>
            </a:r>
            <a:r>
              <a:rPr lang="sv" dirty="0" smtClean="0"/>
              <a:t>två </a:t>
            </a:r>
            <a:r>
              <a:rPr lang="sv" dirty="0"/>
              <a:t>motsatser som kan vara sanna</a:t>
            </a:r>
            <a:endParaRPr dirty="0"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b="1" dirty="0"/>
              <a:t>Jag försöker mitt bästa 		</a:t>
            </a:r>
            <a:r>
              <a:rPr lang="sv" b="1" dirty="0" smtClean="0"/>
              <a:t>och </a:t>
            </a:r>
            <a:r>
              <a:rPr lang="sv" b="1" dirty="0"/>
              <a:t>		</a:t>
            </a:r>
            <a:r>
              <a:rPr lang="sv" b="1" dirty="0" smtClean="0"/>
              <a:t>jag </a:t>
            </a:r>
            <a:r>
              <a:rPr lang="sv" b="1" dirty="0"/>
              <a:t>behöver göra bättre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dirty="0">
                <a:solidFill>
                  <a:srgbClr val="0000FF"/>
                </a:solidFill>
              </a:rPr>
              <a:t>Jag saknar dig 			</a:t>
            </a:r>
            <a:r>
              <a:rPr lang="sv" dirty="0" smtClean="0">
                <a:solidFill>
                  <a:srgbClr val="0000FF"/>
                </a:solidFill>
              </a:rPr>
              <a:t>och </a:t>
            </a:r>
            <a:r>
              <a:rPr lang="sv" dirty="0">
                <a:solidFill>
                  <a:srgbClr val="0000FF"/>
                </a:solidFill>
              </a:rPr>
              <a:t>		</a:t>
            </a:r>
            <a:r>
              <a:rPr lang="sv" dirty="0" smtClean="0">
                <a:solidFill>
                  <a:srgbClr val="0000FF"/>
                </a:solidFill>
              </a:rPr>
              <a:t>jag </a:t>
            </a:r>
            <a:r>
              <a:rPr lang="sv" dirty="0">
                <a:solidFill>
                  <a:srgbClr val="0000FF"/>
                </a:solidFill>
              </a:rPr>
              <a:t>behöver mitt utrymme</a:t>
            </a:r>
            <a:endParaRPr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b="1" dirty="0"/>
              <a:t>Jag accepterar			</a:t>
            </a:r>
            <a:r>
              <a:rPr lang="sv" b="1" dirty="0" smtClean="0"/>
              <a:t>och </a:t>
            </a:r>
            <a:r>
              <a:rPr lang="sv" b="1" dirty="0"/>
              <a:t>		</a:t>
            </a:r>
            <a:r>
              <a:rPr lang="sv" b="1" dirty="0" smtClean="0"/>
              <a:t>jag </a:t>
            </a:r>
            <a:r>
              <a:rPr lang="sv" b="1" dirty="0"/>
              <a:t>behöver fortsätta förändras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dirty="0">
                <a:solidFill>
                  <a:srgbClr val="0000FF"/>
                </a:solidFill>
              </a:rPr>
              <a:t>Jag vill inte gå till skolan		</a:t>
            </a:r>
            <a:r>
              <a:rPr lang="sv" dirty="0" smtClean="0">
                <a:solidFill>
                  <a:srgbClr val="0000FF"/>
                </a:solidFill>
              </a:rPr>
              <a:t>och </a:t>
            </a:r>
            <a:r>
              <a:rPr lang="sv" dirty="0">
                <a:solidFill>
                  <a:srgbClr val="0000FF"/>
                </a:solidFill>
              </a:rPr>
              <a:t>		</a:t>
            </a:r>
            <a:r>
              <a:rPr lang="sv" dirty="0" smtClean="0">
                <a:solidFill>
                  <a:srgbClr val="0000FF"/>
                </a:solidFill>
              </a:rPr>
              <a:t>jag </a:t>
            </a:r>
            <a:r>
              <a:rPr lang="sv" dirty="0">
                <a:solidFill>
                  <a:srgbClr val="0000FF"/>
                </a:solidFill>
              </a:rPr>
              <a:t>vill gå till skolan</a:t>
            </a:r>
            <a:endParaRPr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b="1" dirty="0"/>
              <a:t>Jag vill träffa min mamma 		</a:t>
            </a:r>
            <a:r>
              <a:rPr lang="sv" b="1" dirty="0" smtClean="0"/>
              <a:t>och </a:t>
            </a:r>
            <a:r>
              <a:rPr lang="sv" b="1" dirty="0"/>
              <a:t>		</a:t>
            </a:r>
            <a:r>
              <a:rPr lang="sv" b="1" dirty="0" smtClean="0"/>
              <a:t>jag </a:t>
            </a:r>
            <a:r>
              <a:rPr lang="sv" b="1" dirty="0"/>
              <a:t>vill inte se henne mer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dirty="0">
                <a:solidFill>
                  <a:srgbClr val="0000FF"/>
                </a:solidFill>
              </a:rPr>
              <a:t>Jag vill bli bättre 			</a:t>
            </a:r>
            <a:r>
              <a:rPr lang="sv" dirty="0" smtClean="0">
                <a:solidFill>
                  <a:srgbClr val="0000FF"/>
                </a:solidFill>
              </a:rPr>
              <a:t>och </a:t>
            </a:r>
            <a:r>
              <a:rPr lang="sv" dirty="0">
                <a:solidFill>
                  <a:srgbClr val="0000FF"/>
                </a:solidFill>
              </a:rPr>
              <a:t>		</a:t>
            </a:r>
            <a:r>
              <a:rPr lang="sv" dirty="0" smtClean="0">
                <a:solidFill>
                  <a:srgbClr val="0000FF"/>
                </a:solidFill>
              </a:rPr>
              <a:t>jag </a:t>
            </a:r>
            <a:r>
              <a:rPr lang="sv" dirty="0">
                <a:solidFill>
                  <a:srgbClr val="0000FF"/>
                </a:solidFill>
              </a:rPr>
              <a:t>skiter i allt</a:t>
            </a:r>
            <a:endParaRPr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v" b="1" dirty="0"/>
              <a:t>Jag har det svårt 		</a:t>
            </a:r>
            <a:r>
              <a:rPr lang="sv" b="1"/>
              <a:t>	</a:t>
            </a:r>
            <a:r>
              <a:rPr lang="sv" b="1" smtClean="0"/>
              <a:t>och </a:t>
            </a:r>
            <a:r>
              <a:rPr lang="sv" b="1" dirty="0"/>
              <a:t>		</a:t>
            </a:r>
            <a:r>
              <a:rPr lang="sv" b="1" dirty="0" smtClean="0"/>
              <a:t>jag </a:t>
            </a:r>
            <a:r>
              <a:rPr lang="sv" b="1" dirty="0"/>
              <a:t>ska fortsätta försöka</a:t>
            </a:r>
            <a:endParaRPr b="1" dirty="0"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v" sz="2400" b="1"/>
              <a:t>Det finns ett samband mellan allt och alla</a:t>
            </a:r>
            <a:endParaRPr sz="2400" b="1"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925" y="1286525"/>
            <a:ext cx="3512374" cy="351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233575"/>
            <a:ext cx="85206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sv" sz="2200" b="1">
                <a:solidFill>
                  <a:schemeClr val="dk2"/>
                </a:solidFill>
              </a:rPr>
              <a:t>                      Förändring sker hela tiden - det som är sant idag kanske inte är det imorgon</a:t>
            </a:r>
            <a:endParaRPr sz="22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200" b="1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2200" b="1"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363" y="1563175"/>
            <a:ext cx="3327324" cy="278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3201" y="1525575"/>
            <a:ext cx="3043300" cy="30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100" b="1"/>
              <a:t>Den gyllene medelvägen:</a:t>
            </a:r>
            <a:endParaRPr sz="21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1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sz="2100" b="1"/>
              <a:t>att hitta balans mellan acceptans och förändring</a:t>
            </a:r>
            <a:endParaRPr sz="2100" b="1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v" sz="2100" b="1"/>
              <a:t>att hitta balans mellan ytterligheter</a:t>
            </a:r>
            <a:endParaRPr sz="2100" b="1"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9650" y="1368500"/>
            <a:ext cx="3455926" cy="345592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Bildspel på skärmen (16:9)</PresentationFormat>
  <Paragraphs>38</Paragraphs>
  <Slides>8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Välkomna</vt:lpstr>
      <vt:lpstr>Dialektik</vt:lpstr>
      <vt:lpstr>PowerPoint-presentation</vt:lpstr>
      <vt:lpstr>PowerPoint-presentation</vt:lpstr>
      <vt:lpstr>  två motsatser som kan vara sanna</vt:lpstr>
      <vt:lpstr>PowerPoint-presentation</vt:lpstr>
      <vt:lpstr>                      Förändring sker hela tiden - det som är sant idag kanske inte är det imorgon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Välkomna</dc:title>
  <dc:creator>Oland Fhsk</dc:creator>
  <cp:lastModifiedBy>Oland Fhsk</cp:lastModifiedBy>
  <cp:revision>1</cp:revision>
  <dcterms:modified xsi:type="dcterms:W3CDTF">2025-05-19T11:38:48Z</dcterms:modified>
</cp:coreProperties>
</file>