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58" y="67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5a53e3f99b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5a53e3f99b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2200d7d200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2200d7d200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vå innehållsdelar" type="twoObj">
  <p:cSld name="TWO_OBJECTS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>
            <a:spLocks noGrp="1"/>
          </p:cNvSpPr>
          <p:nvPr>
            <p:ph type="title"/>
          </p:nvPr>
        </p:nvSpPr>
        <p:spPr>
          <a:xfrm>
            <a:off x="628650" y="273844"/>
            <a:ext cx="7886700" cy="994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3"/>
          <p:cNvSpPr txBox="1">
            <a:spLocks noGrp="1"/>
          </p:cNvSpPr>
          <p:nvPr>
            <p:ph type="body" idx="1"/>
          </p:nvPr>
        </p:nvSpPr>
        <p:spPr>
          <a:xfrm>
            <a:off x="6286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3" name="Google Shape;53;p13"/>
          <p:cNvSpPr txBox="1">
            <a:spLocks noGrp="1"/>
          </p:cNvSpPr>
          <p:nvPr>
            <p:ph type="body" idx="2"/>
          </p:nvPr>
        </p:nvSpPr>
        <p:spPr>
          <a:xfrm>
            <a:off x="4629150" y="1369219"/>
            <a:ext cx="3886200" cy="3263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normAutofit/>
          </a:bodyPr>
          <a:lstStyle>
            <a:lvl1pPr marL="457200" lvl="0" indent="-317500" algn="l">
              <a:lnSpc>
                <a:spcPct val="90000"/>
              </a:lnSpc>
              <a:spcBef>
                <a:spcPts val="8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1pPr>
            <a:lvl2pPr marL="914400" lvl="1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2pPr>
            <a:lvl3pPr marL="1371600" lvl="2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3pPr>
            <a:lvl4pPr marL="1828800" lvl="3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4pPr>
            <a:lvl5pPr marL="2286000" lvl="4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5pPr>
            <a:lvl6pPr marL="2743200" lvl="5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/>
            </a:lvl6pPr>
            <a:lvl7pPr marL="3200400" lvl="6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/>
            </a:lvl7pPr>
            <a:lvl8pPr marL="3657600" lvl="7" indent="-317500" algn="l">
              <a:lnSpc>
                <a:spcPct val="90000"/>
              </a:lnSpc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/>
            </a:lvl8pPr>
            <a:lvl9pPr marL="4114800" lvl="8" indent="-317500" algn="l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>
                <a:schemeClr val="dk1"/>
              </a:buClr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dt" idx="10"/>
          </p:nvPr>
        </p:nvSpPr>
        <p:spPr>
          <a:xfrm>
            <a:off x="6286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ftr" idx="11"/>
          </p:nvPr>
        </p:nvSpPr>
        <p:spPr>
          <a:xfrm>
            <a:off x="3028950" y="4767263"/>
            <a:ext cx="30861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1pPr>
            <a:lvl2pPr lvl="1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2pPr>
            <a:lvl3pPr lvl="2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3pPr>
            <a:lvl4pPr lvl="3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4pPr>
            <a:lvl5pPr lvl="4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5pPr>
            <a:lvl6pPr lvl="5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6pPr>
            <a:lvl7pPr lvl="6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7pPr>
            <a:lvl8pPr lvl="7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8pPr>
            <a:lvl9pPr lvl="8" algn="l">
              <a:spcBef>
                <a:spcPts val="0"/>
              </a:spcBef>
              <a:spcAft>
                <a:spcPts val="0"/>
              </a:spcAft>
              <a:buSzPts val="1100"/>
              <a:buNone/>
              <a:defRPr sz="1100"/>
            </a:lvl9pPr>
          </a:lstStyle>
          <a:p>
            <a:endParaRPr/>
          </a:p>
        </p:txBody>
      </p:sp>
      <p:sp>
        <p:nvSpPr>
          <p:cNvPr id="56" name="Google Shape;56;p13"/>
          <p:cNvSpPr txBox="1">
            <a:spLocks noGrp="1"/>
          </p:cNvSpPr>
          <p:nvPr>
            <p:ph type="sldNum" idx="12"/>
          </p:nvPr>
        </p:nvSpPr>
        <p:spPr>
          <a:xfrm>
            <a:off x="6457950" y="4767263"/>
            <a:ext cx="20574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ctr" anchorCtr="0">
            <a:norm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v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6700"/>
              <a:t>Välkomna</a:t>
            </a:r>
            <a:endParaRPr sz="6700"/>
          </a:p>
        </p:txBody>
      </p:sp>
      <p:sp>
        <p:nvSpPr>
          <p:cNvPr id="62" name="Google Shape;62;p14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sz="3500"/>
              <a:t>till tillfälle 14</a:t>
            </a:r>
            <a:endParaRPr sz="35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/>
              <a:t>                                Intensitet</a:t>
            </a:r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1"/>
          </p:nvPr>
        </p:nvSpPr>
        <p:spPr>
          <a:xfrm>
            <a:off x="311700" y="927725"/>
            <a:ext cx="3999900" cy="41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b="1" i="1" dirty="0"/>
              <a:t>Att be om något</a:t>
            </a:r>
            <a:endParaRPr b="1" i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000" dirty="0"/>
              <a:t>Inte be om något		</a:t>
            </a:r>
            <a:endParaRPr lang="sv" sz="10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100" dirty="0" smtClean="0"/>
              <a:t>Försiktigt </a:t>
            </a:r>
            <a:r>
              <a:rPr lang="sv" sz="1100" dirty="0"/>
              <a:t>be om något- acceptera ett nej</a:t>
            </a:r>
            <a:endParaRPr sz="11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200" dirty="0"/>
              <a:t>Be om något artigt - acceptera ett nej</a:t>
            </a:r>
            <a:endParaRPr sz="12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300" dirty="0"/>
              <a:t>Be om något bestämt - acceptera ett nej</a:t>
            </a:r>
            <a:endParaRPr sz="13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dirty="0"/>
              <a:t>Be om något bestämt - protestera mot ett nej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500" dirty="0"/>
              <a:t>Kräva bestämt - protestera mot ett nej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600" b="1" dirty="0"/>
              <a:t>Kräva mycket bestämt - förhandla</a:t>
            </a:r>
            <a:endParaRPr sz="1600" b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800" b="1" dirty="0" smtClean="0"/>
              <a:t>Kräva </a:t>
            </a:r>
            <a:r>
              <a:rPr lang="sv" sz="1800" b="1" dirty="0"/>
              <a:t>och vägra acceptera ett nej</a:t>
            </a:r>
            <a:endParaRPr sz="1800" b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2"/>
          </p:nvPr>
        </p:nvSpPr>
        <p:spPr>
          <a:xfrm>
            <a:off x="4194375" y="927925"/>
            <a:ext cx="4878600" cy="412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v" b="1" dirty="0"/>
              <a:t>          </a:t>
            </a:r>
            <a:r>
              <a:rPr lang="sv" b="1" i="1" dirty="0"/>
              <a:t>Att säga nej</a:t>
            </a:r>
            <a:endParaRPr b="1" i="1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000" dirty="0"/>
              <a:t>1	Göra som den andra vill utan att hen ber dig</a:t>
            </a:r>
            <a:endParaRPr sz="10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100" dirty="0"/>
              <a:t>2	Göra det även om du inte gör det med glädje</a:t>
            </a:r>
            <a:endParaRPr sz="12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200" dirty="0"/>
              <a:t>3	Säg att du inte vill men göra det ändå</a:t>
            </a:r>
            <a:endParaRPr sz="12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300" dirty="0"/>
              <a:t>4	Säga nej bestämt men sedan ändra sig</a:t>
            </a:r>
            <a:endParaRPr sz="13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dirty="0"/>
              <a:t>5	Säga nej bestämt och vägra säga Ja</a:t>
            </a:r>
            <a:endParaRPr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500" dirty="0"/>
              <a:t>6	Säga nej mycket bestämt och vägra säga Ja</a:t>
            </a:r>
            <a:endParaRPr sz="1500" dirty="0"/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sv" sz="1600" b="1" dirty="0"/>
              <a:t>7	Säga nej mycket bestämt, vägra </a:t>
            </a:r>
            <a:r>
              <a:rPr lang="sv" sz="1600" b="1" dirty="0" smtClean="0"/>
              <a:t>	förhandla</a:t>
            </a:r>
            <a:endParaRPr sz="1600" b="1" dirty="0"/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r>
              <a:rPr lang="sv" sz="1800" b="1" dirty="0"/>
              <a:t>8	Inte göra det</a:t>
            </a:r>
            <a:endParaRPr sz="1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Bildspel på skärmen (16:9)</PresentationFormat>
  <Paragraphs>21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4" baseType="lpstr">
      <vt:lpstr>Arial</vt:lpstr>
      <vt:lpstr>Simple Light</vt:lpstr>
      <vt:lpstr>Välkomna</vt:lpstr>
      <vt:lpstr>                                Intensitet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Välkomna</dc:title>
  <dc:creator>Oland Fhsk</dc:creator>
  <cp:lastModifiedBy>Oland Fhsk</cp:lastModifiedBy>
  <cp:revision>1</cp:revision>
  <dcterms:modified xsi:type="dcterms:W3CDTF">2025-05-19T11:34:38Z</dcterms:modified>
</cp:coreProperties>
</file>