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a53e3f99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a53e3f99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200d7d2004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200d7d2004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vå innehållsdelar" type="twoObj">
  <p:cSld name="TWO_OBJECT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marL="914400" lvl="1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marL="1371600" lvl="2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marL="1828800" lvl="3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marL="2286000" lvl="4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marL="2743200" lvl="5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6700"/>
              <a:t>Välkomna</a:t>
            </a:r>
            <a:endParaRPr sz="6700"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sz="3500"/>
              <a:t>till tillfälle 14</a:t>
            </a:r>
            <a:endParaRPr sz="35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/>
              <a:t>                                Intensitet</a:t>
            </a: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927725"/>
            <a:ext cx="3999900" cy="41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 i="1" dirty="0"/>
              <a:t>Att be om något</a:t>
            </a:r>
            <a:endParaRPr b="1" i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000" dirty="0"/>
              <a:t>Inte be om något		</a:t>
            </a:r>
            <a:endParaRPr lang="sv" sz="10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100" dirty="0" smtClean="0"/>
              <a:t>Försiktigt </a:t>
            </a:r>
            <a:r>
              <a:rPr lang="sv" sz="1100" dirty="0"/>
              <a:t>be om något- acceptera ett nej</a:t>
            </a:r>
            <a:endParaRPr sz="11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200" dirty="0"/>
              <a:t>Be om något artigt - acceptera ett nej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300" dirty="0"/>
              <a:t>Be om något bestämt - acceptera ett nej</a:t>
            </a:r>
            <a:endParaRPr sz="13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dirty="0"/>
              <a:t>Be om något bestämt - protestera mot ett nej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500" dirty="0"/>
              <a:t>Kräva bestämt - protestera mot ett nej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600" b="1" dirty="0"/>
              <a:t>Kräva mycket bestämt - förhandla</a:t>
            </a:r>
            <a:endParaRPr sz="1600" b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800" b="1" dirty="0" smtClean="0"/>
              <a:t>Kräva </a:t>
            </a:r>
            <a:r>
              <a:rPr lang="sv" sz="1800" b="1" dirty="0"/>
              <a:t>och vägra acceptera ett nej</a:t>
            </a:r>
            <a:endParaRPr sz="1800"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194375" y="927925"/>
            <a:ext cx="4878600" cy="412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" b="1" dirty="0"/>
              <a:t>          </a:t>
            </a:r>
            <a:r>
              <a:rPr lang="sv" b="1" i="1" dirty="0"/>
              <a:t>Att säga nej</a:t>
            </a:r>
            <a:endParaRPr b="1" i="1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000" dirty="0"/>
              <a:t>1	Göra som den andra vill utan att hen ber dig</a:t>
            </a:r>
            <a:endParaRPr sz="10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100" dirty="0"/>
              <a:t>2	Göra det även om du inte gör det med glädje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200" dirty="0"/>
              <a:t>3	Säg att du inte vill men göra det ändå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300" dirty="0"/>
              <a:t>4	Säga nej bestämt men sedan ändra sig</a:t>
            </a:r>
            <a:endParaRPr sz="13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dirty="0"/>
              <a:t>5	Säga nej bestämt och vägra säga Ja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500" dirty="0"/>
              <a:t>6	Säga nej mycket bestämt och vägra säga Ja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sv" sz="1600" b="1" dirty="0"/>
              <a:t>7	Säga nej mycket bestämt, vägra </a:t>
            </a:r>
            <a:r>
              <a:rPr lang="sv" sz="1600" b="1" dirty="0" smtClean="0"/>
              <a:t>	förhandla</a:t>
            </a:r>
            <a:endParaRPr sz="1600" b="1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sv" sz="1800" b="1" dirty="0"/>
              <a:t>8	Inte göra det</a:t>
            </a:r>
            <a:endParaRPr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Bildspel på skärmen (16:9)</PresentationFormat>
  <Paragraphs>21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Välkomna</vt:lpstr>
      <vt:lpstr>                                Intensitet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</dc:title>
  <dc:creator>Oland Fhsk</dc:creator>
  <cp:lastModifiedBy>Oland Fhsk</cp:lastModifiedBy>
  <cp:revision>1</cp:revision>
  <dcterms:modified xsi:type="dcterms:W3CDTF">2025-05-19T11:34:38Z</dcterms:modified>
</cp:coreProperties>
</file>